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gif" ContentType="image/gif"/>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5.xml" ContentType="application/vnd.openxmlformats-officedocument.theme+xml"/>
  <Override PartName="/ppt/theme/themeOverride1.xml" ContentType="application/vnd.openxmlformats-officedocument.themeOverrid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6.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7.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8.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2" r:id="rId3"/>
    <p:sldMasterId id="2147483681" r:id="rId4"/>
    <p:sldMasterId id="2147483690" r:id="rId5"/>
    <p:sldMasterId id="2147483702" r:id="rId6"/>
    <p:sldMasterId id="2147483714" r:id="rId7"/>
    <p:sldMasterId id="2147483726" r:id="rId8"/>
    <p:sldMasterId id="2147483738" r:id="rId9"/>
  </p:sldMasterIdLst>
  <p:notesMasterIdLst>
    <p:notesMasterId r:id="rId106"/>
  </p:notesMasterIdLst>
  <p:sldIdLst>
    <p:sldId id="262" r:id="rId10"/>
    <p:sldId id="261" r:id="rId11"/>
    <p:sldId id="257" r:id="rId12"/>
    <p:sldId id="344" r:id="rId13"/>
    <p:sldId id="345" r:id="rId14"/>
    <p:sldId id="346" r:id="rId15"/>
    <p:sldId id="347" r:id="rId16"/>
    <p:sldId id="348" r:id="rId17"/>
    <p:sldId id="349" r:id="rId18"/>
    <p:sldId id="350" r:id="rId19"/>
    <p:sldId id="351" r:id="rId20"/>
    <p:sldId id="352" r:id="rId21"/>
    <p:sldId id="258" r:id="rId22"/>
    <p:sldId id="259" r:id="rId23"/>
    <p:sldId id="260" r:id="rId24"/>
    <p:sldId id="312" r:id="rId25"/>
    <p:sldId id="313" r:id="rId26"/>
    <p:sldId id="314" r:id="rId27"/>
    <p:sldId id="315" r:id="rId28"/>
    <p:sldId id="316" r:id="rId29"/>
    <p:sldId id="317" r:id="rId30"/>
    <p:sldId id="318" r:id="rId31"/>
    <p:sldId id="319" r:id="rId32"/>
    <p:sldId id="320" r:id="rId33"/>
    <p:sldId id="321" r:id="rId34"/>
    <p:sldId id="322" r:id="rId35"/>
    <p:sldId id="323" r:id="rId36"/>
    <p:sldId id="324" r:id="rId37"/>
    <p:sldId id="325" r:id="rId38"/>
    <p:sldId id="263" r:id="rId39"/>
    <p:sldId id="264"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 id="299" r:id="rId54"/>
    <p:sldId id="300" r:id="rId55"/>
    <p:sldId id="301" r:id="rId56"/>
    <p:sldId id="302" r:id="rId57"/>
    <p:sldId id="303" r:id="rId58"/>
    <p:sldId id="304" r:id="rId59"/>
    <p:sldId id="305" r:id="rId60"/>
    <p:sldId id="306" r:id="rId61"/>
    <p:sldId id="307" r:id="rId62"/>
    <p:sldId id="308" r:id="rId63"/>
    <p:sldId id="309" r:id="rId64"/>
    <p:sldId id="310" r:id="rId65"/>
    <p:sldId id="311" r:id="rId66"/>
    <p:sldId id="265" r:id="rId67"/>
    <p:sldId id="326" r:id="rId68"/>
    <p:sldId id="327" r:id="rId69"/>
    <p:sldId id="328" r:id="rId70"/>
    <p:sldId id="329" r:id="rId71"/>
    <p:sldId id="330" r:id="rId72"/>
    <p:sldId id="266" r:id="rId73"/>
    <p:sldId id="331" r:id="rId74"/>
    <p:sldId id="332" r:id="rId75"/>
    <p:sldId id="333" r:id="rId76"/>
    <p:sldId id="334" r:id="rId77"/>
    <p:sldId id="335" r:id="rId78"/>
    <p:sldId id="336" r:id="rId79"/>
    <p:sldId id="337" r:id="rId80"/>
    <p:sldId id="338" r:id="rId81"/>
    <p:sldId id="339" r:id="rId82"/>
    <p:sldId id="340" r:id="rId83"/>
    <p:sldId id="341" r:id="rId84"/>
    <p:sldId id="342" r:id="rId85"/>
    <p:sldId id="343" r:id="rId86"/>
    <p:sldId id="267" r:id="rId87"/>
    <p:sldId id="268" r:id="rId88"/>
    <p:sldId id="271" r:id="rId89"/>
    <p:sldId id="272" r:id="rId90"/>
    <p:sldId id="273" r:id="rId91"/>
    <p:sldId id="274" r:id="rId92"/>
    <p:sldId id="275" r:id="rId93"/>
    <p:sldId id="276" r:id="rId94"/>
    <p:sldId id="277" r:id="rId95"/>
    <p:sldId id="278" r:id="rId96"/>
    <p:sldId id="279" r:id="rId97"/>
    <p:sldId id="280" r:id="rId98"/>
    <p:sldId id="281" r:id="rId99"/>
    <p:sldId id="282" r:id="rId100"/>
    <p:sldId id="283" r:id="rId101"/>
    <p:sldId id="284" r:id="rId102"/>
    <p:sldId id="285" r:id="rId103"/>
    <p:sldId id="269" r:id="rId104"/>
    <p:sldId id="270" r:id="rId10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snapToGrid="0" snapToObjects="1">
      <p:cViewPr varScale="1">
        <p:scale>
          <a:sx n="160" d="100"/>
          <a:sy n="160" d="100"/>
        </p:scale>
        <p:origin x="-3032"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01" Type="http://schemas.openxmlformats.org/officeDocument/2006/relationships/slide" Target="slides/slide92.xml"/><Relationship Id="rId102" Type="http://schemas.openxmlformats.org/officeDocument/2006/relationships/slide" Target="slides/slide93.xml"/><Relationship Id="rId103" Type="http://schemas.openxmlformats.org/officeDocument/2006/relationships/slide" Target="slides/slide94.xml"/><Relationship Id="rId104" Type="http://schemas.openxmlformats.org/officeDocument/2006/relationships/slide" Target="slides/slide95.xml"/><Relationship Id="rId105" Type="http://schemas.openxmlformats.org/officeDocument/2006/relationships/slide" Target="slides/slide96.xml"/><Relationship Id="rId106" Type="http://schemas.openxmlformats.org/officeDocument/2006/relationships/notesMaster" Target="notesMasters/notesMaster1.xml"/><Relationship Id="rId107"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9" Type="http://schemas.openxmlformats.org/officeDocument/2006/relationships/slideMaster" Target="slideMasters/slideMaster9.xml"/><Relationship Id="rId108" Type="http://schemas.openxmlformats.org/officeDocument/2006/relationships/presProps" Target="presProps.xml"/><Relationship Id="rId109" Type="http://schemas.openxmlformats.org/officeDocument/2006/relationships/viewProps" Target="viewProps.xml"/><Relationship Id="rId10" Type="http://schemas.openxmlformats.org/officeDocument/2006/relationships/slide" Target="slides/slide1.xml"/><Relationship Id="rId11" Type="http://schemas.openxmlformats.org/officeDocument/2006/relationships/slide" Target="slides/slide2.xml"/><Relationship Id="rId12" Type="http://schemas.openxmlformats.org/officeDocument/2006/relationships/slide" Target="slides/slide3.xml"/><Relationship Id="rId13" Type="http://schemas.openxmlformats.org/officeDocument/2006/relationships/slide" Target="slides/slide4.xml"/><Relationship Id="rId14" Type="http://schemas.openxmlformats.org/officeDocument/2006/relationships/slide" Target="slides/slide5.xml"/><Relationship Id="rId15" Type="http://schemas.openxmlformats.org/officeDocument/2006/relationships/slide" Target="slides/slide6.xml"/><Relationship Id="rId16" Type="http://schemas.openxmlformats.org/officeDocument/2006/relationships/slide" Target="slides/slide7.xml"/><Relationship Id="rId17" Type="http://schemas.openxmlformats.org/officeDocument/2006/relationships/slide" Target="slides/slide8.xml"/><Relationship Id="rId18" Type="http://schemas.openxmlformats.org/officeDocument/2006/relationships/slide" Target="slides/slide9.xml"/><Relationship Id="rId19" Type="http://schemas.openxmlformats.org/officeDocument/2006/relationships/slide" Target="slides/slide10.xml"/><Relationship Id="rId30" Type="http://schemas.openxmlformats.org/officeDocument/2006/relationships/slide" Target="slides/slide21.xml"/><Relationship Id="rId31" Type="http://schemas.openxmlformats.org/officeDocument/2006/relationships/slide" Target="slides/slide22.xml"/><Relationship Id="rId32" Type="http://schemas.openxmlformats.org/officeDocument/2006/relationships/slide" Target="slides/slide23.xml"/><Relationship Id="rId33" Type="http://schemas.openxmlformats.org/officeDocument/2006/relationships/slide" Target="slides/slide24.xml"/><Relationship Id="rId34" Type="http://schemas.openxmlformats.org/officeDocument/2006/relationships/slide" Target="slides/slide25.xml"/><Relationship Id="rId35" Type="http://schemas.openxmlformats.org/officeDocument/2006/relationships/slide" Target="slides/slide26.xml"/><Relationship Id="rId36" Type="http://schemas.openxmlformats.org/officeDocument/2006/relationships/slide" Target="slides/slide27.xml"/><Relationship Id="rId37" Type="http://schemas.openxmlformats.org/officeDocument/2006/relationships/slide" Target="slides/slide28.xml"/><Relationship Id="rId38" Type="http://schemas.openxmlformats.org/officeDocument/2006/relationships/slide" Target="slides/slide29.xml"/><Relationship Id="rId39" Type="http://schemas.openxmlformats.org/officeDocument/2006/relationships/slide" Target="slides/slide30.xml"/><Relationship Id="rId50" Type="http://schemas.openxmlformats.org/officeDocument/2006/relationships/slide" Target="slides/slide41.xml"/><Relationship Id="rId51" Type="http://schemas.openxmlformats.org/officeDocument/2006/relationships/slide" Target="slides/slide42.xml"/><Relationship Id="rId52" Type="http://schemas.openxmlformats.org/officeDocument/2006/relationships/slide" Target="slides/slide43.xml"/><Relationship Id="rId53" Type="http://schemas.openxmlformats.org/officeDocument/2006/relationships/slide" Target="slides/slide44.xml"/><Relationship Id="rId54" Type="http://schemas.openxmlformats.org/officeDocument/2006/relationships/slide" Target="slides/slide45.xml"/><Relationship Id="rId55" Type="http://schemas.openxmlformats.org/officeDocument/2006/relationships/slide" Target="slides/slide46.xml"/><Relationship Id="rId56" Type="http://schemas.openxmlformats.org/officeDocument/2006/relationships/slide" Target="slides/slide47.xml"/><Relationship Id="rId57" Type="http://schemas.openxmlformats.org/officeDocument/2006/relationships/slide" Target="slides/slide48.xml"/><Relationship Id="rId58" Type="http://schemas.openxmlformats.org/officeDocument/2006/relationships/slide" Target="slides/slide49.xml"/><Relationship Id="rId59" Type="http://schemas.openxmlformats.org/officeDocument/2006/relationships/slide" Target="slides/slide50.xml"/><Relationship Id="rId70" Type="http://schemas.openxmlformats.org/officeDocument/2006/relationships/slide" Target="slides/slide61.xml"/><Relationship Id="rId71" Type="http://schemas.openxmlformats.org/officeDocument/2006/relationships/slide" Target="slides/slide62.xml"/><Relationship Id="rId72" Type="http://schemas.openxmlformats.org/officeDocument/2006/relationships/slide" Target="slides/slide63.xml"/><Relationship Id="rId73" Type="http://schemas.openxmlformats.org/officeDocument/2006/relationships/slide" Target="slides/slide64.xml"/><Relationship Id="rId74" Type="http://schemas.openxmlformats.org/officeDocument/2006/relationships/slide" Target="slides/slide65.xml"/><Relationship Id="rId75" Type="http://schemas.openxmlformats.org/officeDocument/2006/relationships/slide" Target="slides/slide66.xml"/><Relationship Id="rId76" Type="http://schemas.openxmlformats.org/officeDocument/2006/relationships/slide" Target="slides/slide67.xml"/><Relationship Id="rId77" Type="http://schemas.openxmlformats.org/officeDocument/2006/relationships/slide" Target="slides/slide68.xml"/><Relationship Id="rId78" Type="http://schemas.openxmlformats.org/officeDocument/2006/relationships/slide" Target="slides/slide69.xml"/><Relationship Id="rId79" Type="http://schemas.openxmlformats.org/officeDocument/2006/relationships/slide" Target="slides/slide70.xml"/><Relationship Id="rId110" Type="http://schemas.openxmlformats.org/officeDocument/2006/relationships/theme" Target="theme/theme1.xml"/><Relationship Id="rId90" Type="http://schemas.openxmlformats.org/officeDocument/2006/relationships/slide" Target="slides/slide81.xml"/><Relationship Id="rId91" Type="http://schemas.openxmlformats.org/officeDocument/2006/relationships/slide" Target="slides/slide82.xml"/><Relationship Id="rId92" Type="http://schemas.openxmlformats.org/officeDocument/2006/relationships/slide" Target="slides/slide83.xml"/><Relationship Id="rId93" Type="http://schemas.openxmlformats.org/officeDocument/2006/relationships/slide" Target="slides/slide84.xml"/><Relationship Id="rId94" Type="http://schemas.openxmlformats.org/officeDocument/2006/relationships/slide" Target="slides/slide85.xml"/><Relationship Id="rId95" Type="http://schemas.openxmlformats.org/officeDocument/2006/relationships/slide" Target="slides/slide86.xml"/><Relationship Id="rId96" Type="http://schemas.openxmlformats.org/officeDocument/2006/relationships/slide" Target="slides/slide87.xml"/><Relationship Id="rId97" Type="http://schemas.openxmlformats.org/officeDocument/2006/relationships/slide" Target="slides/slide88.xml"/><Relationship Id="rId98" Type="http://schemas.openxmlformats.org/officeDocument/2006/relationships/slide" Target="slides/slide89.xml"/><Relationship Id="rId99" Type="http://schemas.openxmlformats.org/officeDocument/2006/relationships/slide" Target="slides/slide90.xml"/><Relationship Id="rId111" Type="http://schemas.openxmlformats.org/officeDocument/2006/relationships/tableStyles" Target="tableStyles.xml"/><Relationship Id="rId20" Type="http://schemas.openxmlformats.org/officeDocument/2006/relationships/slide" Target="slides/slide11.xml"/><Relationship Id="rId21" Type="http://schemas.openxmlformats.org/officeDocument/2006/relationships/slide" Target="slides/slide12.xml"/><Relationship Id="rId22" Type="http://schemas.openxmlformats.org/officeDocument/2006/relationships/slide" Target="slides/slide13.xml"/><Relationship Id="rId23" Type="http://schemas.openxmlformats.org/officeDocument/2006/relationships/slide" Target="slides/slide14.xml"/><Relationship Id="rId24" Type="http://schemas.openxmlformats.org/officeDocument/2006/relationships/slide" Target="slides/slide15.xml"/><Relationship Id="rId25" Type="http://schemas.openxmlformats.org/officeDocument/2006/relationships/slide" Target="slides/slide16.xml"/><Relationship Id="rId26" Type="http://schemas.openxmlformats.org/officeDocument/2006/relationships/slide" Target="slides/slide17.xml"/><Relationship Id="rId27" Type="http://schemas.openxmlformats.org/officeDocument/2006/relationships/slide" Target="slides/slide18.xml"/><Relationship Id="rId28" Type="http://schemas.openxmlformats.org/officeDocument/2006/relationships/slide" Target="slides/slide19.xml"/><Relationship Id="rId29" Type="http://schemas.openxmlformats.org/officeDocument/2006/relationships/slide" Target="slides/slide20.xml"/><Relationship Id="rId40" Type="http://schemas.openxmlformats.org/officeDocument/2006/relationships/slide" Target="slides/slide31.xml"/><Relationship Id="rId41" Type="http://schemas.openxmlformats.org/officeDocument/2006/relationships/slide" Target="slides/slide32.xml"/><Relationship Id="rId42" Type="http://schemas.openxmlformats.org/officeDocument/2006/relationships/slide" Target="slides/slide33.xml"/><Relationship Id="rId43" Type="http://schemas.openxmlformats.org/officeDocument/2006/relationships/slide" Target="slides/slide34.xml"/><Relationship Id="rId44" Type="http://schemas.openxmlformats.org/officeDocument/2006/relationships/slide" Target="slides/slide35.xml"/><Relationship Id="rId45" Type="http://schemas.openxmlformats.org/officeDocument/2006/relationships/slide" Target="slides/slide36.xml"/><Relationship Id="rId46" Type="http://schemas.openxmlformats.org/officeDocument/2006/relationships/slide" Target="slides/slide37.xml"/><Relationship Id="rId47" Type="http://schemas.openxmlformats.org/officeDocument/2006/relationships/slide" Target="slides/slide38.xml"/><Relationship Id="rId48" Type="http://schemas.openxmlformats.org/officeDocument/2006/relationships/slide" Target="slides/slide39.xml"/><Relationship Id="rId49" Type="http://schemas.openxmlformats.org/officeDocument/2006/relationships/slide" Target="slides/slide40.xml"/><Relationship Id="rId60" Type="http://schemas.openxmlformats.org/officeDocument/2006/relationships/slide" Target="slides/slide51.xml"/><Relationship Id="rId61" Type="http://schemas.openxmlformats.org/officeDocument/2006/relationships/slide" Target="slides/slide52.xml"/><Relationship Id="rId62" Type="http://schemas.openxmlformats.org/officeDocument/2006/relationships/slide" Target="slides/slide53.xml"/><Relationship Id="rId63" Type="http://schemas.openxmlformats.org/officeDocument/2006/relationships/slide" Target="slides/slide54.xml"/><Relationship Id="rId64" Type="http://schemas.openxmlformats.org/officeDocument/2006/relationships/slide" Target="slides/slide55.xml"/><Relationship Id="rId65" Type="http://schemas.openxmlformats.org/officeDocument/2006/relationships/slide" Target="slides/slide56.xml"/><Relationship Id="rId66" Type="http://schemas.openxmlformats.org/officeDocument/2006/relationships/slide" Target="slides/slide57.xml"/><Relationship Id="rId67" Type="http://schemas.openxmlformats.org/officeDocument/2006/relationships/slide" Target="slides/slide58.xml"/><Relationship Id="rId68" Type="http://schemas.openxmlformats.org/officeDocument/2006/relationships/slide" Target="slides/slide59.xml"/><Relationship Id="rId69" Type="http://schemas.openxmlformats.org/officeDocument/2006/relationships/slide" Target="slides/slide60.xml"/><Relationship Id="rId100" Type="http://schemas.openxmlformats.org/officeDocument/2006/relationships/slide" Target="slides/slide91.xml"/><Relationship Id="rId80" Type="http://schemas.openxmlformats.org/officeDocument/2006/relationships/slide" Target="slides/slide71.xml"/><Relationship Id="rId81" Type="http://schemas.openxmlformats.org/officeDocument/2006/relationships/slide" Target="slides/slide72.xml"/><Relationship Id="rId82" Type="http://schemas.openxmlformats.org/officeDocument/2006/relationships/slide" Target="slides/slide73.xml"/><Relationship Id="rId83" Type="http://schemas.openxmlformats.org/officeDocument/2006/relationships/slide" Target="slides/slide74.xml"/><Relationship Id="rId84" Type="http://schemas.openxmlformats.org/officeDocument/2006/relationships/slide" Target="slides/slide75.xml"/><Relationship Id="rId85" Type="http://schemas.openxmlformats.org/officeDocument/2006/relationships/slide" Target="slides/slide76.xml"/><Relationship Id="rId86" Type="http://schemas.openxmlformats.org/officeDocument/2006/relationships/slide" Target="slides/slide77.xml"/><Relationship Id="rId87" Type="http://schemas.openxmlformats.org/officeDocument/2006/relationships/slide" Target="slides/slide78.xml"/><Relationship Id="rId88" Type="http://schemas.openxmlformats.org/officeDocument/2006/relationships/slide" Target="slides/slide79.xml"/><Relationship Id="rId89" Type="http://schemas.openxmlformats.org/officeDocument/2006/relationships/slide" Target="slides/slide80.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7AC99A9-DF91-4B6D-9EAD-3664551F3763}" type="doc">
      <dgm:prSet loTypeId="urn:microsoft.com/office/officeart/2005/8/layout/pyramid2" loCatId="pyramid" qsTypeId="urn:microsoft.com/office/officeart/2005/8/quickstyle/simple1" qsCatId="simple" csTypeId="urn:microsoft.com/office/officeart/2005/8/colors/accent1_2" csCatId="accent1" phldr="1"/>
      <dgm:spPr/>
    </dgm:pt>
    <dgm:pt modelId="{C2E08189-E123-4CBC-B059-26AD34F1741D}">
      <dgm:prSet phldrT="[Text]" custT="1"/>
      <dgm:spPr/>
      <dgm:t>
        <a:bodyPr/>
        <a:lstStyle/>
        <a:p>
          <a:pPr algn="l"/>
          <a:r>
            <a:rPr lang="en-GB" sz="1600" dirty="0" smtClean="0"/>
            <a:t>Culture/Self-improvement – education, the arts, publications </a:t>
          </a:r>
          <a:endParaRPr lang="en-US" sz="1600" dirty="0"/>
        </a:p>
      </dgm:t>
    </dgm:pt>
    <dgm:pt modelId="{041C1DFC-E119-44D8-BB64-CFF846E590D9}" type="parTrans" cxnId="{58D88175-DB1F-48D9-84D2-79A3FD82ECF5}">
      <dgm:prSet/>
      <dgm:spPr/>
      <dgm:t>
        <a:bodyPr/>
        <a:lstStyle/>
        <a:p>
          <a:endParaRPr lang="en-US"/>
        </a:p>
      </dgm:t>
    </dgm:pt>
    <dgm:pt modelId="{C8B0F139-7914-4069-AB13-0F2C8BDC8CF8}" type="sibTrans" cxnId="{58D88175-DB1F-48D9-84D2-79A3FD82ECF5}">
      <dgm:prSet/>
      <dgm:spPr/>
      <dgm:t>
        <a:bodyPr/>
        <a:lstStyle/>
        <a:p>
          <a:endParaRPr lang="en-US"/>
        </a:p>
      </dgm:t>
    </dgm:pt>
    <dgm:pt modelId="{DFA62805-70D8-455C-BB2F-63F0EFAD7C93}">
      <dgm:prSet phldrT="[Text]" custT="1"/>
      <dgm:spPr/>
      <dgm:t>
        <a:bodyPr/>
        <a:lstStyle/>
        <a:p>
          <a:pPr algn="l"/>
          <a:r>
            <a:rPr lang="en-GB" sz="1600" dirty="0" smtClean="0"/>
            <a:t>Safety &amp; Social – luxury cars, alcohol(whisky), gaming, branded clothing &amp; fashion, tourism, financial services, chemicals </a:t>
          </a:r>
          <a:endParaRPr lang="en-US" sz="1600" dirty="0"/>
        </a:p>
      </dgm:t>
    </dgm:pt>
    <dgm:pt modelId="{4605C7B1-F935-4475-AF12-2314223329B3}" type="parTrans" cxnId="{A2911458-2539-43F3-A87B-EDE05B02D527}">
      <dgm:prSet/>
      <dgm:spPr/>
      <dgm:t>
        <a:bodyPr/>
        <a:lstStyle/>
        <a:p>
          <a:endParaRPr lang="en-US"/>
        </a:p>
      </dgm:t>
    </dgm:pt>
    <dgm:pt modelId="{CAA9FC0E-EC88-481C-91D0-950515AB706D}" type="sibTrans" cxnId="{A2911458-2539-43F3-A87B-EDE05B02D527}">
      <dgm:prSet/>
      <dgm:spPr/>
      <dgm:t>
        <a:bodyPr/>
        <a:lstStyle/>
        <a:p>
          <a:endParaRPr lang="en-US"/>
        </a:p>
      </dgm:t>
    </dgm:pt>
    <dgm:pt modelId="{1F1DB2F1-4D8D-45EE-BEB1-A676257FB532}">
      <dgm:prSet phldrT="[Text]" custT="1"/>
      <dgm:spPr/>
      <dgm:t>
        <a:bodyPr vert="horz" tIns="91440" anchor="ctr" anchorCtr="1"/>
        <a:lstStyle/>
        <a:p>
          <a:pPr algn="l">
            <a:lnSpc>
              <a:spcPct val="100000"/>
            </a:lnSpc>
          </a:pPr>
          <a:r>
            <a:rPr lang="en-GB" sz="1600" dirty="0" smtClean="0"/>
            <a:t>Basic needs: Food – pork, salmon, cheese and dairy. </a:t>
          </a:r>
        </a:p>
        <a:p>
          <a:pPr algn="l">
            <a:lnSpc>
              <a:spcPct val="100000"/>
            </a:lnSpc>
          </a:pPr>
          <a:r>
            <a:rPr lang="en-GB" sz="1600" dirty="0" smtClean="0"/>
            <a:t>                     Healthcare – pharmaceuticals, vaccines, medical devices</a:t>
          </a:r>
        </a:p>
        <a:p>
          <a:pPr algn="l">
            <a:lnSpc>
              <a:spcPct val="100000"/>
            </a:lnSpc>
          </a:pPr>
          <a:r>
            <a:rPr lang="en-GB" sz="1600" dirty="0" smtClean="0"/>
            <a:t>                        </a:t>
          </a:r>
          <a:endParaRPr lang="en-US" sz="1600" dirty="0"/>
        </a:p>
      </dgm:t>
    </dgm:pt>
    <dgm:pt modelId="{82D774EF-2C14-4E9F-8653-14703803C040}" type="sibTrans" cxnId="{924EBC2A-E1B2-4D2C-B990-F9A79E699F13}">
      <dgm:prSet/>
      <dgm:spPr/>
      <dgm:t>
        <a:bodyPr/>
        <a:lstStyle/>
        <a:p>
          <a:endParaRPr lang="en-US"/>
        </a:p>
      </dgm:t>
    </dgm:pt>
    <dgm:pt modelId="{7DE9D24D-43AB-4013-BFBD-00AA5EB9054C}" type="parTrans" cxnId="{924EBC2A-E1B2-4D2C-B990-F9A79E699F13}">
      <dgm:prSet/>
      <dgm:spPr/>
      <dgm:t>
        <a:bodyPr/>
        <a:lstStyle/>
        <a:p>
          <a:endParaRPr lang="en-US"/>
        </a:p>
      </dgm:t>
    </dgm:pt>
    <dgm:pt modelId="{7B603985-37D0-46FB-818A-7948E36E740C}" type="pres">
      <dgm:prSet presAssocID="{77AC99A9-DF91-4B6D-9EAD-3664551F3763}" presName="compositeShape" presStyleCnt="0">
        <dgm:presLayoutVars>
          <dgm:dir/>
          <dgm:resizeHandles/>
        </dgm:presLayoutVars>
      </dgm:prSet>
      <dgm:spPr/>
    </dgm:pt>
    <dgm:pt modelId="{6E60901D-9379-4CA5-A4C5-388410A05A1E}" type="pres">
      <dgm:prSet presAssocID="{77AC99A9-DF91-4B6D-9EAD-3664551F3763}" presName="pyramid" presStyleLbl="node1" presStyleIdx="0" presStyleCnt="1"/>
      <dgm:spPr/>
    </dgm:pt>
    <dgm:pt modelId="{B5D8D754-32A1-4ACD-8C0B-8C5AB44F296F}" type="pres">
      <dgm:prSet presAssocID="{77AC99A9-DF91-4B6D-9EAD-3664551F3763}" presName="theList" presStyleCnt="0"/>
      <dgm:spPr/>
    </dgm:pt>
    <dgm:pt modelId="{9C82BF0E-57FF-4D82-B4D3-28C75AC2643E}" type="pres">
      <dgm:prSet presAssocID="{C2E08189-E123-4CBC-B059-26AD34F1741D}" presName="aNode" presStyleLbl="fgAcc1" presStyleIdx="0" presStyleCnt="3" custScaleX="153869" custLinFactNeighborX="14525" custLinFactNeighborY="15813">
        <dgm:presLayoutVars>
          <dgm:bulletEnabled val="1"/>
        </dgm:presLayoutVars>
      </dgm:prSet>
      <dgm:spPr/>
      <dgm:t>
        <a:bodyPr/>
        <a:lstStyle/>
        <a:p>
          <a:endParaRPr lang="en-US"/>
        </a:p>
      </dgm:t>
    </dgm:pt>
    <dgm:pt modelId="{E99D8494-ADDD-49DC-B48C-CD4BE7998722}" type="pres">
      <dgm:prSet presAssocID="{C2E08189-E123-4CBC-B059-26AD34F1741D}" presName="aSpace" presStyleCnt="0"/>
      <dgm:spPr/>
    </dgm:pt>
    <dgm:pt modelId="{2F81D598-4801-4DDB-B7B1-FD85AE62BB60}" type="pres">
      <dgm:prSet presAssocID="{DFA62805-70D8-455C-BB2F-63F0EFAD7C93}" presName="aNode" presStyleLbl="fgAcc1" presStyleIdx="1" presStyleCnt="3" custScaleX="170803" custLinFactY="4805" custLinFactNeighborX="3749" custLinFactNeighborY="100000">
        <dgm:presLayoutVars>
          <dgm:bulletEnabled val="1"/>
        </dgm:presLayoutVars>
      </dgm:prSet>
      <dgm:spPr/>
      <dgm:t>
        <a:bodyPr/>
        <a:lstStyle/>
        <a:p>
          <a:endParaRPr lang="en-US"/>
        </a:p>
      </dgm:t>
    </dgm:pt>
    <dgm:pt modelId="{4A0E8573-DEBC-474F-B146-6F752E3CC23B}" type="pres">
      <dgm:prSet presAssocID="{DFA62805-70D8-455C-BB2F-63F0EFAD7C93}" presName="aSpace" presStyleCnt="0"/>
      <dgm:spPr/>
    </dgm:pt>
    <dgm:pt modelId="{0224FA17-15B5-4508-A27E-13044EEE6D35}" type="pres">
      <dgm:prSet presAssocID="{1F1DB2F1-4D8D-45EE-BEB1-A676257FB532}" presName="aNode" presStyleLbl="fgAcc1" presStyleIdx="2" presStyleCnt="3" custScaleX="207966" custScaleY="73013" custLinFactY="22471" custLinFactNeighborX="-36085" custLinFactNeighborY="100000">
        <dgm:presLayoutVars>
          <dgm:bulletEnabled val="1"/>
        </dgm:presLayoutVars>
      </dgm:prSet>
      <dgm:spPr/>
      <dgm:t>
        <a:bodyPr/>
        <a:lstStyle/>
        <a:p>
          <a:endParaRPr lang="en-US"/>
        </a:p>
      </dgm:t>
    </dgm:pt>
    <dgm:pt modelId="{866B3F63-FCCA-4968-A776-8CD988D3164C}" type="pres">
      <dgm:prSet presAssocID="{1F1DB2F1-4D8D-45EE-BEB1-A676257FB532}" presName="aSpace" presStyleCnt="0"/>
      <dgm:spPr/>
    </dgm:pt>
  </dgm:ptLst>
  <dgm:cxnLst>
    <dgm:cxn modelId="{D1345C1B-39DD-FC46-A4F9-564BAFD7AF45}" type="presOf" srcId="{1F1DB2F1-4D8D-45EE-BEB1-A676257FB532}" destId="{0224FA17-15B5-4508-A27E-13044EEE6D35}" srcOrd="0" destOrd="0" presId="urn:microsoft.com/office/officeart/2005/8/layout/pyramid2"/>
    <dgm:cxn modelId="{A2911458-2539-43F3-A87B-EDE05B02D527}" srcId="{77AC99A9-DF91-4B6D-9EAD-3664551F3763}" destId="{DFA62805-70D8-455C-BB2F-63F0EFAD7C93}" srcOrd="1" destOrd="0" parTransId="{4605C7B1-F935-4475-AF12-2314223329B3}" sibTransId="{CAA9FC0E-EC88-481C-91D0-950515AB706D}"/>
    <dgm:cxn modelId="{92AA4161-5CDC-7F4B-A148-543007447F08}" type="presOf" srcId="{C2E08189-E123-4CBC-B059-26AD34F1741D}" destId="{9C82BF0E-57FF-4D82-B4D3-28C75AC2643E}" srcOrd="0" destOrd="0" presId="urn:microsoft.com/office/officeart/2005/8/layout/pyramid2"/>
    <dgm:cxn modelId="{D0B4B939-E978-304C-B854-3711875838C2}" type="presOf" srcId="{77AC99A9-DF91-4B6D-9EAD-3664551F3763}" destId="{7B603985-37D0-46FB-818A-7948E36E740C}" srcOrd="0" destOrd="0" presId="urn:microsoft.com/office/officeart/2005/8/layout/pyramid2"/>
    <dgm:cxn modelId="{58D88175-DB1F-48D9-84D2-79A3FD82ECF5}" srcId="{77AC99A9-DF91-4B6D-9EAD-3664551F3763}" destId="{C2E08189-E123-4CBC-B059-26AD34F1741D}" srcOrd="0" destOrd="0" parTransId="{041C1DFC-E119-44D8-BB64-CFF846E590D9}" sibTransId="{C8B0F139-7914-4069-AB13-0F2C8BDC8CF8}"/>
    <dgm:cxn modelId="{14E9EC15-99A5-194B-BFCC-8506DE9976EA}" type="presOf" srcId="{DFA62805-70D8-455C-BB2F-63F0EFAD7C93}" destId="{2F81D598-4801-4DDB-B7B1-FD85AE62BB60}" srcOrd="0" destOrd="0" presId="urn:microsoft.com/office/officeart/2005/8/layout/pyramid2"/>
    <dgm:cxn modelId="{924EBC2A-E1B2-4D2C-B990-F9A79E699F13}" srcId="{77AC99A9-DF91-4B6D-9EAD-3664551F3763}" destId="{1F1DB2F1-4D8D-45EE-BEB1-A676257FB532}" srcOrd="2" destOrd="0" parTransId="{7DE9D24D-43AB-4013-BFBD-00AA5EB9054C}" sibTransId="{82D774EF-2C14-4E9F-8653-14703803C040}"/>
    <dgm:cxn modelId="{D39927F9-0300-9A42-9FB8-01AD3AF00D99}" type="presParOf" srcId="{7B603985-37D0-46FB-818A-7948E36E740C}" destId="{6E60901D-9379-4CA5-A4C5-388410A05A1E}" srcOrd="0" destOrd="0" presId="urn:microsoft.com/office/officeart/2005/8/layout/pyramid2"/>
    <dgm:cxn modelId="{4A81C5F0-6803-DD4A-B2B0-B28B0AA549B6}" type="presParOf" srcId="{7B603985-37D0-46FB-818A-7948E36E740C}" destId="{B5D8D754-32A1-4ACD-8C0B-8C5AB44F296F}" srcOrd="1" destOrd="0" presId="urn:microsoft.com/office/officeart/2005/8/layout/pyramid2"/>
    <dgm:cxn modelId="{D025CFB9-1F2B-1C45-B4FA-31BC3A82387B}" type="presParOf" srcId="{B5D8D754-32A1-4ACD-8C0B-8C5AB44F296F}" destId="{9C82BF0E-57FF-4D82-B4D3-28C75AC2643E}" srcOrd="0" destOrd="0" presId="urn:microsoft.com/office/officeart/2005/8/layout/pyramid2"/>
    <dgm:cxn modelId="{141B65D3-75E6-2F4F-A983-519E0847FA33}" type="presParOf" srcId="{B5D8D754-32A1-4ACD-8C0B-8C5AB44F296F}" destId="{E99D8494-ADDD-49DC-B48C-CD4BE7998722}" srcOrd="1" destOrd="0" presId="urn:microsoft.com/office/officeart/2005/8/layout/pyramid2"/>
    <dgm:cxn modelId="{B99C8AEB-DEB5-4A4F-8A3D-84F70E7F5F9A}" type="presParOf" srcId="{B5D8D754-32A1-4ACD-8C0B-8C5AB44F296F}" destId="{2F81D598-4801-4DDB-B7B1-FD85AE62BB60}" srcOrd="2" destOrd="0" presId="urn:microsoft.com/office/officeart/2005/8/layout/pyramid2"/>
    <dgm:cxn modelId="{44304E5C-9BB3-194F-85C4-8F83D8197DD4}" type="presParOf" srcId="{B5D8D754-32A1-4ACD-8C0B-8C5AB44F296F}" destId="{4A0E8573-DEBC-474F-B146-6F752E3CC23B}" srcOrd="3" destOrd="0" presId="urn:microsoft.com/office/officeart/2005/8/layout/pyramid2"/>
    <dgm:cxn modelId="{F1FC38E7-48BC-284F-975F-A23E121D55C6}" type="presParOf" srcId="{B5D8D754-32A1-4ACD-8C0B-8C5AB44F296F}" destId="{0224FA17-15B5-4508-A27E-13044EEE6D35}" srcOrd="4" destOrd="0" presId="urn:microsoft.com/office/officeart/2005/8/layout/pyramid2"/>
    <dgm:cxn modelId="{5B86BB57-6FF6-9544-8FD5-59DE1657407C}" type="presParOf" srcId="{B5D8D754-32A1-4ACD-8C0B-8C5AB44F296F}" destId="{866B3F63-FCCA-4968-A776-8CD988D3164C}" srcOrd="5"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059CB5C-985A-4D21-B20C-D33D3A1C98CA}" type="doc">
      <dgm:prSet loTypeId="urn:microsoft.com/office/officeart/2005/8/layout/venn1" loCatId="relationship" qsTypeId="urn:microsoft.com/office/officeart/2005/8/quickstyle/3d2" qsCatId="3D" csTypeId="urn:microsoft.com/office/officeart/2005/8/colors/colorful2" csCatId="colorful" phldr="1"/>
      <dgm:spPr/>
      <dgm:t>
        <a:bodyPr/>
        <a:lstStyle/>
        <a:p>
          <a:endParaRPr lang="zh-TW" altLang="en-US"/>
        </a:p>
      </dgm:t>
    </dgm:pt>
    <dgm:pt modelId="{61EBB894-5434-42EC-A443-C3B23A4EABF5}">
      <dgm:prSet phldrT="[文字]" custT="1"/>
      <dgm:spPr>
        <a:effectLst>
          <a:outerShdw blurRad="63500" dist="63500" dir="2700000" rotWithShape="0">
            <a:srgbClr val="000000">
              <a:alpha val="60000"/>
            </a:srgbClr>
          </a:outerShdw>
        </a:effectLst>
      </dgm:spPr>
      <dgm:t>
        <a:bodyPr/>
        <a:lstStyle/>
        <a:p>
          <a:r>
            <a:rPr lang="en-US" altLang="zh-TW" sz="1800" b="1" dirty="0" smtClean="0">
              <a:latin typeface="Verdana" pitchFamily="34" charset="0"/>
              <a:ea typeface="Verdana" pitchFamily="34" charset="0"/>
              <a:cs typeface="Verdana" pitchFamily="34" charset="0"/>
            </a:rPr>
            <a:t>Strong Fundamentals</a:t>
          </a:r>
          <a:endParaRPr lang="zh-TW" altLang="en-US" sz="1800" b="1" dirty="0">
            <a:latin typeface="Verdana" pitchFamily="34" charset="0"/>
            <a:cs typeface="Verdana" pitchFamily="34" charset="0"/>
          </a:endParaRPr>
        </a:p>
      </dgm:t>
    </dgm:pt>
    <dgm:pt modelId="{8942E6C3-43BB-41E1-8BBF-0AFAFDB8983D}" type="parTrans" cxnId="{57EF74FB-6ED8-41D7-AEEE-8C2A4D89AF9F}">
      <dgm:prSet/>
      <dgm:spPr/>
      <dgm:t>
        <a:bodyPr/>
        <a:lstStyle/>
        <a:p>
          <a:endParaRPr lang="zh-TW" altLang="en-US"/>
        </a:p>
      </dgm:t>
    </dgm:pt>
    <dgm:pt modelId="{DA057193-C559-4D19-9B4A-4D0B9C030A8C}" type="sibTrans" cxnId="{57EF74FB-6ED8-41D7-AEEE-8C2A4D89AF9F}">
      <dgm:prSet/>
      <dgm:spPr/>
      <dgm:t>
        <a:bodyPr/>
        <a:lstStyle/>
        <a:p>
          <a:endParaRPr lang="zh-TW" altLang="en-US"/>
        </a:p>
      </dgm:t>
    </dgm:pt>
    <dgm:pt modelId="{1A333A8A-C1F0-4441-845C-0A8E123A66C6}">
      <dgm:prSet phldrT="[文字]" custT="1"/>
      <dgm:spPr>
        <a:effectLst>
          <a:outerShdw blurRad="190500" dist="190500" dir="2700000" rotWithShape="0">
            <a:srgbClr val="000000">
              <a:alpha val="35000"/>
            </a:srgbClr>
          </a:outerShdw>
        </a:effectLst>
      </dgm:spPr>
      <dgm:t>
        <a:bodyPr/>
        <a:lstStyle/>
        <a:p>
          <a:r>
            <a:rPr lang="en-US" altLang="zh-TW" sz="1800" b="1" dirty="0" smtClean="0">
              <a:latin typeface="Verdana" pitchFamily="34" charset="0"/>
              <a:ea typeface="Verdana" pitchFamily="34" charset="0"/>
              <a:cs typeface="Verdana" pitchFamily="34" charset="0"/>
            </a:rPr>
            <a:t>Dynamic People</a:t>
          </a:r>
          <a:endParaRPr lang="zh-TW" altLang="en-US" sz="1800" b="1" dirty="0">
            <a:latin typeface="Verdana" pitchFamily="34" charset="0"/>
            <a:cs typeface="Verdana" pitchFamily="34" charset="0"/>
          </a:endParaRPr>
        </a:p>
      </dgm:t>
    </dgm:pt>
    <dgm:pt modelId="{FD76EA41-2252-426F-99EA-77D80465C4F6}" type="sibTrans" cxnId="{D03AAA5E-773B-497E-8A8C-652AB742DD7B}">
      <dgm:prSet/>
      <dgm:spPr/>
      <dgm:t>
        <a:bodyPr/>
        <a:lstStyle/>
        <a:p>
          <a:endParaRPr lang="zh-TW" altLang="en-US"/>
        </a:p>
      </dgm:t>
    </dgm:pt>
    <dgm:pt modelId="{57DD8542-C1EA-4188-AC5F-E8F65EDD2A3D}" type="parTrans" cxnId="{D03AAA5E-773B-497E-8A8C-652AB742DD7B}">
      <dgm:prSet/>
      <dgm:spPr/>
      <dgm:t>
        <a:bodyPr/>
        <a:lstStyle/>
        <a:p>
          <a:endParaRPr lang="zh-TW" altLang="en-US"/>
        </a:p>
      </dgm:t>
    </dgm:pt>
    <dgm:pt modelId="{17AD7E14-4505-482B-BE58-D1D87AE27C83}">
      <dgm:prSet phldrT="[文字]" custT="1"/>
      <dgm:spPr>
        <a:effectLst>
          <a:outerShdw blurRad="190500" dist="127000" dir="2700000" rotWithShape="0">
            <a:srgbClr val="000000">
              <a:alpha val="50000"/>
            </a:srgbClr>
          </a:outerShdw>
        </a:effectLst>
      </dgm:spPr>
      <dgm:t>
        <a:bodyPr/>
        <a:lstStyle/>
        <a:p>
          <a:r>
            <a:rPr lang="en-US" altLang="zh-TW" sz="1800" b="1" dirty="0" smtClean="0">
              <a:latin typeface="Verdana" pitchFamily="34" charset="0"/>
              <a:ea typeface="Verdana" pitchFamily="34" charset="0"/>
              <a:cs typeface="Verdana" pitchFamily="34" charset="0"/>
            </a:rPr>
            <a:t>Ideal Location</a:t>
          </a:r>
          <a:endParaRPr lang="zh-TW" altLang="en-US" sz="1400" b="1" dirty="0">
            <a:latin typeface="Verdana" pitchFamily="34" charset="0"/>
            <a:cs typeface="Verdana" pitchFamily="34" charset="0"/>
          </a:endParaRPr>
        </a:p>
      </dgm:t>
    </dgm:pt>
    <dgm:pt modelId="{C8B1662A-23A5-44D6-A9EB-81F961E3932A}" type="sibTrans" cxnId="{391378A1-451B-4A83-8504-DAF1539D01C9}">
      <dgm:prSet/>
      <dgm:spPr/>
      <dgm:t>
        <a:bodyPr/>
        <a:lstStyle/>
        <a:p>
          <a:endParaRPr lang="zh-TW" altLang="en-US"/>
        </a:p>
      </dgm:t>
    </dgm:pt>
    <dgm:pt modelId="{F5A5318E-5CC9-4092-8015-830A22514DE2}" type="parTrans" cxnId="{391378A1-451B-4A83-8504-DAF1539D01C9}">
      <dgm:prSet/>
      <dgm:spPr/>
      <dgm:t>
        <a:bodyPr/>
        <a:lstStyle/>
        <a:p>
          <a:endParaRPr lang="zh-TW" altLang="en-US"/>
        </a:p>
      </dgm:t>
    </dgm:pt>
    <dgm:pt modelId="{E377028B-A1AB-49CA-8587-4DA672349AD1}" type="pres">
      <dgm:prSet presAssocID="{A059CB5C-985A-4D21-B20C-D33D3A1C98CA}" presName="compositeShape" presStyleCnt="0">
        <dgm:presLayoutVars>
          <dgm:chMax val="7"/>
          <dgm:dir/>
          <dgm:resizeHandles val="exact"/>
        </dgm:presLayoutVars>
      </dgm:prSet>
      <dgm:spPr/>
      <dgm:t>
        <a:bodyPr/>
        <a:lstStyle/>
        <a:p>
          <a:endParaRPr lang="zh-TW" altLang="en-US"/>
        </a:p>
      </dgm:t>
    </dgm:pt>
    <dgm:pt modelId="{3F01FF1F-785D-4CCB-BFC3-421356D0E5F8}" type="pres">
      <dgm:prSet presAssocID="{61EBB894-5434-42EC-A443-C3B23A4EABF5}" presName="circ1" presStyleLbl="vennNode1" presStyleIdx="0" presStyleCnt="3" custLinFactNeighborX="504"/>
      <dgm:spPr/>
      <dgm:t>
        <a:bodyPr/>
        <a:lstStyle/>
        <a:p>
          <a:endParaRPr lang="zh-TW" altLang="en-US"/>
        </a:p>
      </dgm:t>
    </dgm:pt>
    <dgm:pt modelId="{F68417C2-275A-44FE-9166-3A44D5EB3FC4}" type="pres">
      <dgm:prSet presAssocID="{61EBB894-5434-42EC-A443-C3B23A4EABF5}" presName="circ1Tx" presStyleLbl="revTx" presStyleIdx="0" presStyleCnt="0">
        <dgm:presLayoutVars>
          <dgm:chMax val="0"/>
          <dgm:chPref val="0"/>
          <dgm:bulletEnabled val="1"/>
        </dgm:presLayoutVars>
      </dgm:prSet>
      <dgm:spPr/>
      <dgm:t>
        <a:bodyPr/>
        <a:lstStyle/>
        <a:p>
          <a:endParaRPr lang="zh-TW" altLang="en-US"/>
        </a:p>
      </dgm:t>
    </dgm:pt>
    <dgm:pt modelId="{3DB555DF-4271-400A-A2BB-1038FDD110C2}" type="pres">
      <dgm:prSet presAssocID="{17AD7E14-4505-482B-BE58-D1D87AE27C83}" presName="circ2" presStyleLbl="vennNode1" presStyleIdx="1" presStyleCnt="3" custLinFactNeighborX="4880"/>
      <dgm:spPr/>
      <dgm:t>
        <a:bodyPr/>
        <a:lstStyle/>
        <a:p>
          <a:endParaRPr lang="zh-TW" altLang="en-US"/>
        </a:p>
      </dgm:t>
    </dgm:pt>
    <dgm:pt modelId="{4FEBF76F-1CE6-4A16-B57E-7881AB55FBFB}" type="pres">
      <dgm:prSet presAssocID="{17AD7E14-4505-482B-BE58-D1D87AE27C83}" presName="circ2Tx" presStyleLbl="revTx" presStyleIdx="0" presStyleCnt="0">
        <dgm:presLayoutVars>
          <dgm:chMax val="0"/>
          <dgm:chPref val="0"/>
          <dgm:bulletEnabled val="1"/>
        </dgm:presLayoutVars>
      </dgm:prSet>
      <dgm:spPr/>
      <dgm:t>
        <a:bodyPr/>
        <a:lstStyle/>
        <a:p>
          <a:endParaRPr lang="zh-TW" altLang="en-US"/>
        </a:p>
      </dgm:t>
    </dgm:pt>
    <dgm:pt modelId="{89B11F65-7E5D-4054-9840-DC247290305F}" type="pres">
      <dgm:prSet presAssocID="{1A333A8A-C1F0-4441-845C-0A8E123A66C6}" presName="circ3" presStyleLbl="vennNode1" presStyleIdx="2" presStyleCnt="3" custLinFactNeighborX="-4880"/>
      <dgm:spPr/>
      <dgm:t>
        <a:bodyPr/>
        <a:lstStyle/>
        <a:p>
          <a:endParaRPr lang="zh-TW" altLang="en-US"/>
        </a:p>
      </dgm:t>
    </dgm:pt>
    <dgm:pt modelId="{F7139ADA-A489-4AE5-886A-E7E1BD4A68FE}" type="pres">
      <dgm:prSet presAssocID="{1A333A8A-C1F0-4441-845C-0A8E123A66C6}" presName="circ3Tx" presStyleLbl="revTx" presStyleIdx="0" presStyleCnt="0">
        <dgm:presLayoutVars>
          <dgm:chMax val="0"/>
          <dgm:chPref val="0"/>
          <dgm:bulletEnabled val="1"/>
        </dgm:presLayoutVars>
      </dgm:prSet>
      <dgm:spPr/>
      <dgm:t>
        <a:bodyPr/>
        <a:lstStyle/>
        <a:p>
          <a:endParaRPr lang="zh-TW" altLang="en-US"/>
        </a:p>
      </dgm:t>
    </dgm:pt>
  </dgm:ptLst>
  <dgm:cxnLst>
    <dgm:cxn modelId="{30051B43-9401-8645-B54A-13EC14B45332}" type="presOf" srcId="{1A333A8A-C1F0-4441-845C-0A8E123A66C6}" destId="{F7139ADA-A489-4AE5-886A-E7E1BD4A68FE}" srcOrd="1" destOrd="0" presId="urn:microsoft.com/office/officeart/2005/8/layout/venn1"/>
    <dgm:cxn modelId="{54C6EE0E-59A3-0E43-9AD9-DDE925346C70}" type="presOf" srcId="{17AD7E14-4505-482B-BE58-D1D87AE27C83}" destId="{3DB555DF-4271-400A-A2BB-1038FDD110C2}" srcOrd="0" destOrd="0" presId="urn:microsoft.com/office/officeart/2005/8/layout/venn1"/>
    <dgm:cxn modelId="{0B00F0AC-3C7E-FE4F-8367-779335371F74}" type="presOf" srcId="{1A333A8A-C1F0-4441-845C-0A8E123A66C6}" destId="{89B11F65-7E5D-4054-9840-DC247290305F}" srcOrd="0" destOrd="0" presId="urn:microsoft.com/office/officeart/2005/8/layout/venn1"/>
    <dgm:cxn modelId="{68967664-B889-904F-B605-080017E0B78C}" type="presOf" srcId="{61EBB894-5434-42EC-A443-C3B23A4EABF5}" destId="{3F01FF1F-785D-4CCB-BFC3-421356D0E5F8}" srcOrd="0" destOrd="0" presId="urn:microsoft.com/office/officeart/2005/8/layout/venn1"/>
    <dgm:cxn modelId="{14843226-A0CE-8148-AA80-AA07335A52AB}" type="presOf" srcId="{61EBB894-5434-42EC-A443-C3B23A4EABF5}" destId="{F68417C2-275A-44FE-9166-3A44D5EB3FC4}" srcOrd="1" destOrd="0" presId="urn:microsoft.com/office/officeart/2005/8/layout/venn1"/>
    <dgm:cxn modelId="{D03AAA5E-773B-497E-8A8C-652AB742DD7B}" srcId="{A059CB5C-985A-4D21-B20C-D33D3A1C98CA}" destId="{1A333A8A-C1F0-4441-845C-0A8E123A66C6}" srcOrd="2" destOrd="0" parTransId="{57DD8542-C1EA-4188-AC5F-E8F65EDD2A3D}" sibTransId="{FD76EA41-2252-426F-99EA-77D80465C4F6}"/>
    <dgm:cxn modelId="{898EB56F-D619-0B4E-9251-A2E60CD4FC4E}" type="presOf" srcId="{A059CB5C-985A-4D21-B20C-D33D3A1C98CA}" destId="{E377028B-A1AB-49CA-8587-4DA672349AD1}" srcOrd="0" destOrd="0" presId="urn:microsoft.com/office/officeart/2005/8/layout/venn1"/>
    <dgm:cxn modelId="{391378A1-451B-4A83-8504-DAF1539D01C9}" srcId="{A059CB5C-985A-4D21-B20C-D33D3A1C98CA}" destId="{17AD7E14-4505-482B-BE58-D1D87AE27C83}" srcOrd="1" destOrd="0" parTransId="{F5A5318E-5CC9-4092-8015-830A22514DE2}" sibTransId="{C8B1662A-23A5-44D6-A9EB-81F961E3932A}"/>
    <dgm:cxn modelId="{57EF74FB-6ED8-41D7-AEEE-8C2A4D89AF9F}" srcId="{A059CB5C-985A-4D21-B20C-D33D3A1C98CA}" destId="{61EBB894-5434-42EC-A443-C3B23A4EABF5}" srcOrd="0" destOrd="0" parTransId="{8942E6C3-43BB-41E1-8BBF-0AFAFDB8983D}" sibTransId="{DA057193-C559-4D19-9B4A-4D0B9C030A8C}"/>
    <dgm:cxn modelId="{C16C5353-D68A-4040-B49D-08EEEE8A31E8}" type="presOf" srcId="{17AD7E14-4505-482B-BE58-D1D87AE27C83}" destId="{4FEBF76F-1CE6-4A16-B57E-7881AB55FBFB}" srcOrd="1" destOrd="0" presId="urn:microsoft.com/office/officeart/2005/8/layout/venn1"/>
    <dgm:cxn modelId="{4BC1AB99-C087-A14B-99EC-0F4038AA598D}" type="presParOf" srcId="{E377028B-A1AB-49CA-8587-4DA672349AD1}" destId="{3F01FF1F-785D-4CCB-BFC3-421356D0E5F8}" srcOrd="0" destOrd="0" presId="urn:microsoft.com/office/officeart/2005/8/layout/venn1"/>
    <dgm:cxn modelId="{92F6EB58-97BB-544C-81C2-1648EDD11DD8}" type="presParOf" srcId="{E377028B-A1AB-49CA-8587-4DA672349AD1}" destId="{F68417C2-275A-44FE-9166-3A44D5EB3FC4}" srcOrd="1" destOrd="0" presId="urn:microsoft.com/office/officeart/2005/8/layout/venn1"/>
    <dgm:cxn modelId="{74CEAC18-6C93-C241-9929-3E91444406CF}" type="presParOf" srcId="{E377028B-A1AB-49CA-8587-4DA672349AD1}" destId="{3DB555DF-4271-400A-A2BB-1038FDD110C2}" srcOrd="2" destOrd="0" presId="urn:microsoft.com/office/officeart/2005/8/layout/venn1"/>
    <dgm:cxn modelId="{3376C8D7-89B5-954F-9578-15EF4939C454}" type="presParOf" srcId="{E377028B-A1AB-49CA-8587-4DA672349AD1}" destId="{4FEBF76F-1CE6-4A16-B57E-7881AB55FBFB}" srcOrd="3" destOrd="0" presId="urn:microsoft.com/office/officeart/2005/8/layout/venn1"/>
    <dgm:cxn modelId="{819D1A9D-2DF1-F44D-B333-FD57D62CFDCD}" type="presParOf" srcId="{E377028B-A1AB-49CA-8587-4DA672349AD1}" destId="{89B11F65-7E5D-4054-9840-DC247290305F}" srcOrd="4" destOrd="0" presId="urn:microsoft.com/office/officeart/2005/8/layout/venn1"/>
    <dgm:cxn modelId="{B6830642-F388-F44C-BCDA-ADB3B9214AA2}" type="presParOf" srcId="{E377028B-A1AB-49CA-8587-4DA672349AD1}" destId="{F7139ADA-A489-4AE5-886A-E7E1BD4A68FE}" srcOrd="5" destOrd="0" presId="urn:microsoft.com/office/officeart/2005/8/layout/venn1"/>
  </dgm:cxnLst>
  <dgm:bg>
    <a:effectLst>
      <a:innerShdw blurRad="63500" dist="50800" dir="13500000">
        <a:prstClr val="black">
          <a:alpha val="50000"/>
        </a:prstClr>
      </a:innerShdw>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60901D-9379-4CA5-A4C5-388410A05A1E}">
      <dsp:nvSpPr>
        <dsp:cNvPr id="0" name=""/>
        <dsp:cNvSpPr/>
      </dsp:nvSpPr>
      <dsp:spPr>
        <a:xfrm>
          <a:off x="76413" y="0"/>
          <a:ext cx="4873625" cy="4873625"/>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C82BF0E-57FF-4D82-B4D3-28C75AC2643E}">
      <dsp:nvSpPr>
        <dsp:cNvPr id="0" name=""/>
        <dsp:cNvSpPr/>
      </dsp:nvSpPr>
      <dsp:spPr>
        <a:xfrm>
          <a:off x="2120111" y="513797"/>
          <a:ext cx="4874348" cy="1254577"/>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GB" sz="1600" kern="1200" dirty="0" smtClean="0"/>
            <a:t>Culture/Self-improvement – education, the arts, publications </a:t>
          </a:r>
          <a:endParaRPr lang="en-US" sz="1600" kern="1200" dirty="0"/>
        </a:p>
      </dsp:txBody>
      <dsp:txXfrm>
        <a:off x="2181354" y="575040"/>
        <a:ext cx="4751862" cy="1132091"/>
      </dsp:txXfrm>
    </dsp:sp>
    <dsp:sp modelId="{2F81D598-4801-4DDB-B7B1-FD85AE62BB60}">
      <dsp:nvSpPr>
        <dsp:cNvPr id="0" name=""/>
        <dsp:cNvSpPr/>
      </dsp:nvSpPr>
      <dsp:spPr>
        <a:xfrm>
          <a:off x="1510520" y="2117503"/>
          <a:ext cx="5410793" cy="1254577"/>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GB" sz="1600" kern="1200" dirty="0" smtClean="0"/>
            <a:t>Safety &amp; Social – luxury cars, alcohol(whisky), gaming, branded clothing &amp; fashion, tourism, financial services, chemicals </a:t>
          </a:r>
          <a:endParaRPr lang="en-US" sz="1600" kern="1200" dirty="0"/>
        </a:p>
      </dsp:txBody>
      <dsp:txXfrm>
        <a:off x="1571763" y="2178746"/>
        <a:ext cx="5288307" cy="1132091"/>
      </dsp:txXfrm>
    </dsp:sp>
    <dsp:sp modelId="{0224FA17-15B5-4508-A27E-13044EEE6D35}">
      <dsp:nvSpPr>
        <dsp:cNvPr id="0" name=""/>
        <dsp:cNvSpPr/>
      </dsp:nvSpPr>
      <dsp:spPr>
        <a:xfrm>
          <a:off x="0" y="3750537"/>
          <a:ext cx="6588063" cy="916004"/>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91440" rIns="60960" bIns="60960" numCol="1" spcCol="1270" anchor="ctr" anchorCtr="1">
          <a:noAutofit/>
        </a:bodyPr>
        <a:lstStyle/>
        <a:p>
          <a:pPr lvl="0" algn="l" defTabSz="711200">
            <a:lnSpc>
              <a:spcPct val="100000"/>
            </a:lnSpc>
            <a:spcBef>
              <a:spcPct val="0"/>
            </a:spcBef>
            <a:spcAft>
              <a:spcPct val="35000"/>
            </a:spcAft>
          </a:pPr>
          <a:r>
            <a:rPr lang="en-GB" sz="1600" kern="1200" dirty="0" smtClean="0"/>
            <a:t>Basic needs: Food – pork, salmon, cheese and dairy. </a:t>
          </a:r>
        </a:p>
        <a:p>
          <a:pPr lvl="0" algn="l" defTabSz="711200">
            <a:lnSpc>
              <a:spcPct val="100000"/>
            </a:lnSpc>
            <a:spcBef>
              <a:spcPct val="0"/>
            </a:spcBef>
            <a:spcAft>
              <a:spcPct val="35000"/>
            </a:spcAft>
          </a:pPr>
          <a:r>
            <a:rPr lang="en-GB" sz="1600" kern="1200" dirty="0" smtClean="0"/>
            <a:t>                     Healthcare – pharmaceuticals, vaccines, medical devices</a:t>
          </a:r>
        </a:p>
        <a:p>
          <a:pPr lvl="0" algn="l" defTabSz="711200">
            <a:lnSpc>
              <a:spcPct val="100000"/>
            </a:lnSpc>
            <a:spcBef>
              <a:spcPct val="0"/>
            </a:spcBef>
            <a:spcAft>
              <a:spcPct val="35000"/>
            </a:spcAft>
          </a:pPr>
          <a:r>
            <a:rPr lang="en-GB" sz="1600" kern="1200" dirty="0" smtClean="0"/>
            <a:t>                        </a:t>
          </a:r>
          <a:endParaRPr lang="en-US" sz="1600" kern="1200" dirty="0"/>
        </a:p>
      </dsp:txBody>
      <dsp:txXfrm>
        <a:off x="44716" y="3795253"/>
        <a:ext cx="6498631" cy="82657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01FF1F-785D-4CCB-BFC3-421356D0E5F8}">
      <dsp:nvSpPr>
        <dsp:cNvPr id="0" name=""/>
        <dsp:cNvSpPr/>
      </dsp:nvSpPr>
      <dsp:spPr>
        <a:xfrm>
          <a:off x="1295446" y="63202"/>
          <a:ext cx="3033733" cy="3033733"/>
        </a:xfrm>
        <a:prstGeom prst="ellipse">
          <a:avLst/>
        </a:prstGeom>
        <a:gradFill rotWithShape="0">
          <a:gsLst>
            <a:gs pos="0">
              <a:schemeClr val="accent2">
                <a:alpha val="50000"/>
                <a:hueOff val="0"/>
                <a:satOff val="0"/>
                <a:lumOff val="0"/>
                <a:alphaOff val="0"/>
                <a:shade val="51000"/>
                <a:satMod val="130000"/>
              </a:schemeClr>
            </a:gs>
            <a:gs pos="80000">
              <a:schemeClr val="accent2">
                <a:alpha val="50000"/>
                <a:hueOff val="0"/>
                <a:satOff val="0"/>
                <a:lumOff val="0"/>
                <a:alphaOff val="0"/>
                <a:shade val="93000"/>
                <a:satMod val="130000"/>
              </a:schemeClr>
            </a:gs>
            <a:gs pos="100000">
              <a:schemeClr val="accent2">
                <a:alpha val="50000"/>
                <a:hueOff val="0"/>
                <a:satOff val="0"/>
                <a:lumOff val="0"/>
                <a:alphaOff val="0"/>
                <a:shade val="94000"/>
                <a:satMod val="135000"/>
              </a:schemeClr>
            </a:gs>
          </a:gsLst>
          <a:lin ang="16200000" scaled="0"/>
        </a:gradFill>
        <a:ln>
          <a:noFill/>
        </a:ln>
        <a:effectLst>
          <a:outerShdw blurRad="63500" dist="63500" dir="2700000"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r>
            <a:rPr lang="en-US" altLang="zh-TW" sz="1800" b="1" kern="1200" dirty="0" smtClean="0">
              <a:latin typeface="Verdana" pitchFamily="34" charset="0"/>
              <a:ea typeface="Verdana" pitchFamily="34" charset="0"/>
              <a:cs typeface="Verdana" pitchFamily="34" charset="0"/>
            </a:rPr>
            <a:t>Strong Fundamentals</a:t>
          </a:r>
          <a:endParaRPr lang="zh-TW" altLang="en-US" sz="1800" b="1" kern="1200" dirty="0">
            <a:latin typeface="Verdana" pitchFamily="34" charset="0"/>
            <a:cs typeface="Verdana" pitchFamily="34" charset="0"/>
          </a:endParaRPr>
        </a:p>
      </dsp:txBody>
      <dsp:txXfrm>
        <a:off x="1699944" y="594106"/>
        <a:ext cx="2224737" cy="1365179"/>
      </dsp:txXfrm>
    </dsp:sp>
    <dsp:sp modelId="{3DB555DF-4271-400A-A2BB-1038FDD110C2}">
      <dsp:nvSpPr>
        <dsp:cNvPr id="0" name=""/>
        <dsp:cNvSpPr/>
      </dsp:nvSpPr>
      <dsp:spPr>
        <a:xfrm>
          <a:off x="2522875" y="1959286"/>
          <a:ext cx="3033733" cy="3033733"/>
        </a:xfrm>
        <a:prstGeom prst="ellipse">
          <a:avLst/>
        </a:prstGeom>
        <a:gradFill rotWithShape="0">
          <a:gsLst>
            <a:gs pos="0">
              <a:schemeClr val="accent2">
                <a:alpha val="50000"/>
                <a:hueOff val="2340760"/>
                <a:satOff val="-2919"/>
                <a:lumOff val="686"/>
                <a:alphaOff val="0"/>
                <a:shade val="51000"/>
                <a:satMod val="130000"/>
              </a:schemeClr>
            </a:gs>
            <a:gs pos="80000">
              <a:schemeClr val="accent2">
                <a:alpha val="50000"/>
                <a:hueOff val="2340760"/>
                <a:satOff val="-2919"/>
                <a:lumOff val="686"/>
                <a:alphaOff val="0"/>
                <a:shade val="93000"/>
                <a:satMod val="130000"/>
              </a:schemeClr>
            </a:gs>
            <a:gs pos="100000">
              <a:schemeClr val="accent2">
                <a:alpha val="50000"/>
                <a:hueOff val="2340760"/>
                <a:satOff val="-2919"/>
                <a:lumOff val="686"/>
                <a:alphaOff val="0"/>
                <a:shade val="94000"/>
                <a:satMod val="135000"/>
              </a:schemeClr>
            </a:gs>
          </a:gsLst>
          <a:lin ang="16200000" scaled="0"/>
        </a:gradFill>
        <a:ln>
          <a:noFill/>
        </a:ln>
        <a:effectLst>
          <a:outerShdw blurRad="190500" dist="127000" dir="2700000" rotWithShape="0">
            <a:srgbClr val="000000">
              <a:alpha val="5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r>
            <a:rPr lang="en-US" altLang="zh-TW" sz="1800" b="1" kern="1200" dirty="0" smtClean="0">
              <a:latin typeface="Verdana" pitchFamily="34" charset="0"/>
              <a:ea typeface="Verdana" pitchFamily="34" charset="0"/>
              <a:cs typeface="Verdana" pitchFamily="34" charset="0"/>
            </a:rPr>
            <a:t>Ideal Location</a:t>
          </a:r>
          <a:endParaRPr lang="zh-TW" altLang="en-US" sz="1400" b="1" kern="1200" dirty="0">
            <a:latin typeface="Verdana" pitchFamily="34" charset="0"/>
            <a:cs typeface="Verdana" pitchFamily="34" charset="0"/>
          </a:endParaRPr>
        </a:p>
      </dsp:txBody>
      <dsp:txXfrm>
        <a:off x="3450691" y="2743000"/>
        <a:ext cx="1820239" cy="1668553"/>
      </dsp:txXfrm>
    </dsp:sp>
    <dsp:sp modelId="{89B11F65-7E5D-4054-9840-DC247290305F}">
      <dsp:nvSpPr>
        <dsp:cNvPr id="0" name=""/>
        <dsp:cNvSpPr/>
      </dsp:nvSpPr>
      <dsp:spPr>
        <a:xfrm>
          <a:off x="37438" y="1959286"/>
          <a:ext cx="3033733" cy="3033733"/>
        </a:xfrm>
        <a:prstGeom prst="ellipse">
          <a:avLst/>
        </a:prstGeom>
        <a:gradFill rotWithShape="0">
          <a:gsLst>
            <a:gs pos="0">
              <a:schemeClr val="accent2">
                <a:alpha val="50000"/>
                <a:hueOff val="4681520"/>
                <a:satOff val="-5839"/>
                <a:lumOff val="1373"/>
                <a:alphaOff val="0"/>
                <a:shade val="51000"/>
                <a:satMod val="130000"/>
              </a:schemeClr>
            </a:gs>
            <a:gs pos="80000">
              <a:schemeClr val="accent2">
                <a:alpha val="50000"/>
                <a:hueOff val="4681520"/>
                <a:satOff val="-5839"/>
                <a:lumOff val="1373"/>
                <a:alphaOff val="0"/>
                <a:shade val="93000"/>
                <a:satMod val="130000"/>
              </a:schemeClr>
            </a:gs>
            <a:gs pos="100000">
              <a:schemeClr val="accent2">
                <a:alpha val="50000"/>
                <a:hueOff val="4681520"/>
                <a:satOff val="-5839"/>
                <a:lumOff val="1373"/>
                <a:alphaOff val="0"/>
                <a:shade val="94000"/>
                <a:satMod val="135000"/>
              </a:schemeClr>
            </a:gs>
          </a:gsLst>
          <a:lin ang="16200000" scaled="0"/>
        </a:gradFill>
        <a:ln>
          <a:noFill/>
        </a:ln>
        <a:effectLst>
          <a:outerShdw blurRad="190500" dist="190500" dir="27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r>
            <a:rPr lang="en-US" altLang="zh-TW" sz="1800" b="1" kern="1200" dirty="0" smtClean="0">
              <a:latin typeface="Verdana" pitchFamily="34" charset="0"/>
              <a:ea typeface="Verdana" pitchFamily="34" charset="0"/>
              <a:cs typeface="Verdana" pitchFamily="34" charset="0"/>
            </a:rPr>
            <a:t>Dynamic People</a:t>
          </a:r>
          <a:endParaRPr lang="zh-TW" altLang="en-US" sz="1800" b="1" kern="1200" dirty="0">
            <a:latin typeface="Verdana" pitchFamily="34" charset="0"/>
            <a:cs typeface="Verdana" pitchFamily="34" charset="0"/>
          </a:endParaRPr>
        </a:p>
      </dsp:txBody>
      <dsp:txXfrm>
        <a:off x="323115" y="2743000"/>
        <a:ext cx="1820239" cy="1668553"/>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98D57BB-2558-4149-A884-BA3D3A7A2034}" type="datetimeFigureOut">
              <a:rPr lang="en-US" smtClean="0"/>
              <a:t>06/06/17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D3D8970-D210-6E47-AA5D-4E49A9CE3250}" type="slidenum">
              <a:rPr lang="en-US" smtClean="0"/>
              <a:t>‹#›</a:t>
            </a:fld>
            <a:endParaRPr lang="en-US"/>
          </a:p>
        </p:txBody>
      </p:sp>
    </p:spTree>
    <p:extLst>
      <p:ext uri="{BB962C8B-B14F-4D97-AF65-F5344CB8AC3E}">
        <p14:creationId xmlns:p14="http://schemas.microsoft.com/office/powerpoint/2010/main" val="98024762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 Id="rId3" Type="http://schemas.openxmlformats.org/officeDocument/2006/relationships/hyperlink" Target="http://www.beltandroad.hk/" TargetMode="Externa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3.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Hello</a:t>
            </a:r>
            <a:r>
              <a:rPr lang="en-US" baseline="0" dirty="0" smtClean="0"/>
              <a:t> my name is Adam Vines from Join in China </a:t>
            </a:r>
          </a:p>
          <a:p>
            <a:endParaRPr lang="en-US" baseline="0" dirty="0" smtClean="0"/>
          </a:p>
          <a:p>
            <a:r>
              <a:rPr lang="en-US" baseline="0" dirty="0" smtClean="0"/>
              <a:t>Only China </a:t>
            </a:r>
            <a:endParaRPr lang="en-US" dirty="0"/>
          </a:p>
        </p:txBody>
      </p:sp>
      <p:sp>
        <p:nvSpPr>
          <p:cNvPr id="4" name="Slide Number Placeholder 3"/>
          <p:cNvSpPr>
            <a:spLocks noGrp="1"/>
          </p:cNvSpPr>
          <p:nvPr>
            <p:ph type="sldNum" sz="quarter" idx="10"/>
          </p:nvPr>
        </p:nvSpPr>
        <p:spPr/>
        <p:txBody>
          <a:bodyPr/>
          <a:lstStyle/>
          <a:p>
            <a:fld id="{577C662A-2856-DB43-A54F-DBC092CF30F5}" type="slidenum">
              <a:rPr lang="en-US" smtClean="0">
                <a:solidFill>
                  <a:prstClr val="black"/>
                </a:solidFill>
                <a:latin typeface="Calibri"/>
              </a:rPr>
              <a:pPr/>
              <a:t>4</a:t>
            </a:fld>
            <a:endParaRPr lang="en-US">
              <a:solidFill>
                <a:prstClr val="black"/>
              </a:solidFill>
              <a:latin typeface="Calibri"/>
            </a:endParaRPr>
          </a:p>
        </p:txBody>
      </p:sp>
    </p:spTree>
    <p:extLst>
      <p:ext uri="{BB962C8B-B14F-4D97-AF65-F5344CB8AC3E}">
        <p14:creationId xmlns:p14="http://schemas.microsoft.com/office/powerpoint/2010/main" val="33346794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7645" y="685257"/>
            <a:ext cx="5442711" cy="3429388"/>
          </a:xfrm>
        </p:spPr>
      </p:sp>
      <p:sp>
        <p:nvSpPr>
          <p:cNvPr id="3" name="Notes Placeholder 2"/>
          <p:cNvSpPr>
            <a:spLocks noGrp="1"/>
          </p:cNvSpPr>
          <p:nvPr>
            <p:ph type="body" idx="1"/>
          </p:nvPr>
        </p:nvSpPr>
        <p:spPr/>
        <p:txBody>
          <a:bodyPr/>
          <a:lstStyle/>
          <a:p>
            <a:pPr eaLnBrk="1" hangingPunct="1">
              <a:defRPr/>
            </a:pPr>
            <a:r>
              <a:rPr lang="en-GB" altLang="zh-TW" dirty="0">
                <a:cs typeface="Calibri" pitchFamily="34" charset="0"/>
              </a:rPr>
              <a:t>In the past, China was a production base.</a:t>
            </a:r>
            <a:r>
              <a:rPr lang="en-US" altLang="zh-TW" dirty="0">
                <a:cs typeface="Calibri" pitchFamily="34" charset="0"/>
              </a:rPr>
              <a:t> Today, China is also one of the world’s biggest consumer markets.</a:t>
            </a:r>
          </a:p>
          <a:p>
            <a:pPr eaLnBrk="1" hangingPunct="1">
              <a:defRPr/>
            </a:pPr>
            <a:endParaRPr lang="en-US" altLang="zh-TW" dirty="0">
              <a:cs typeface="Calibri" pitchFamily="34" charset="0"/>
            </a:endParaRPr>
          </a:p>
          <a:p>
            <a:pPr eaLnBrk="1" hangingPunct="1">
              <a:defRPr/>
            </a:pPr>
            <a:r>
              <a:rPr lang="en-US" dirty="0" smtClean="0">
                <a:latin typeface="+mn-lt"/>
              </a:rPr>
              <a:t>The mainland’s </a:t>
            </a:r>
            <a:r>
              <a:rPr lang="en-US" b="1" dirty="0" smtClean="0">
                <a:latin typeface="+mn-lt"/>
              </a:rPr>
              <a:t>imports of consumer goods grew by some 12.5% a year between 2010 and 2016.  </a:t>
            </a:r>
            <a:r>
              <a:rPr lang="en-US" b="0" dirty="0" smtClean="0">
                <a:latin typeface="+mn-lt"/>
              </a:rPr>
              <a:t>(Imports of consumer goods slowed down in the last two year mainly</a:t>
            </a:r>
            <a:r>
              <a:rPr lang="en-US" b="0" baseline="0" dirty="0" smtClean="0">
                <a:latin typeface="+mn-lt"/>
              </a:rPr>
              <a:t> due to decline in imports of luxury items while imports of daily consumer items.) </a:t>
            </a:r>
          </a:p>
          <a:p>
            <a:pPr eaLnBrk="1" hangingPunct="1">
              <a:defRPr/>
            </a:pPr>
            <a:endParaRPr lang="en-US" b="0" baseline="0" dirty="0" smtClean="0">
              <a:latin typeface="+mn-lt"/>
            </a:endParaRPr>
          </a:p>
          <a:p>
            <a:pPr eaLnBrk="1" hangingPunct="1">
              <a:defRPr/>
            </a:pPr>
            <a:r>
              <a:rPr lang="en-US" b="0" baseline="0" dirty="0" smtClean="0">
                <a:latin typeface="+mn-lt"/>
              </a:rPr>
              <a:t>R</a:t>
            </a:r>
            <a:r>
              <a:rPr lang="en-US" dirty="0" smtClean="0">
                <a:latin typeface="Calibri" pitchFamily="34" charset="0"/>
              </a:rPr>
              <a:t>etail sales of consumer goods increased by </a:t>
            </a:r>
            <a:r>
              <a:rPr lang="en-US" b="1" dirty="0" smtClean="0">
                <a:latin typeface="Calibri" pitchFamily="34" charset="0"/>
              </a:rPr>
              <a:t>10.4%</a:t>
            </a:r>
            <a:r>
              <a:rPr lang="en-US" dirty="0" smtClean="0">
                <a:latin typeface="Calibri" pitchFamily="34" charset="0"/>
              </a:rPr>
              <a:t> in 2016.</a:t>
            </a:r>
            <a:r>
              <a:rPr lang="en-US" baseline="0" dirty="0" smtClean="0">
                <a:latin typeface="Calibri" pitchFamily="34" charset="0"/>
              </a:rPr>
              <a:t> </a:t>
            </a:r>
            <a:r>
              <a:rPr lang="en-US" dirty="0" smtClean="0">
                <a:latin typeface="+mn-lt"/>
              </a:rPr>
              <a:t>Continued growth in disposable income has contributed to the steady increase. </a:t>
            </a:r>
          </a:p>
          <a:p>
            <a:pPr eaLnBrk="1" hangingPunct="1">
              <a:defRPr/>
            </a:pPr>
            <a:endParaRPr lang="en-US" altLang="zh-TW" b="0" baseline="0" dirty="0" smtClean="0">
              <a:solidFill>
                <a:schemeClr val="tx1"/>
              </a:solidFill>
              <a:latin typeface="+mn-lt"/>
              <a:cs typeface="Calibri" pitchFamily="34" charset="0"/>
            </a:endParaRPr>
          </a:p>
          <a:p>
            <a:pPr defTabSz="889986">
              <a:defRPr/>
            </a:pPr>
            <a:r>
              <a:rPr lang="en-US" dirty="0" smtClean="0">
                <a:latin typeface="+mn-lt"/>
              </a:rPr>
              <a:t>According to the World Bank, in 2015, </a:t>
            </a:r>
            <a:r>
              <a:rPr lang="en-US" b="1" dirty="0" smtClean="0">
                <a:latin typeface="+mn-lt"/>
              </a:rPr>
              <a:t>China was the second largest consumer market in terms of household final consumption expenditure</a:t>
            </a:r>
            <a:r>
              <a:rPr lang="en-US" dirty="0" smtClean="0">
                <a:latin typeface="+mn-lt"/>
              </a:rPr>
              <a:t> (only after the US),</a:t>
            </a:r>
            <a:r>
              <a:rPr lang="en-US" baseline="0" dirty="0" smtClean="0">
                <a:latin typeface="+mn-lt"/>
              </a:rPr>
              <a:t> growing </a:t>
            </a:r>
            <a:r>
              <a:rPr lang="en-US" dirty="0" smtClean="0">
                <a:latin typeface="+mn-lt"/>
              </a:rPr>
              <a:t>by </a:t>
            </a:r>
            <a:r>
              <a:rPr lang="en-US" b="1" dirty="0" smtClean="0">
                <a:latin typeface="+mn-lt"/>
              </a:rPr>
              <a:t>14.5%</a:t>
            </a:r>
            <a:r>
              <a:rPr lang="en-US" dirty="0" smtClean="0">
                <a:latin typeface="+mn-lt"/>
              </a:rPr>
              <a:t> a year on average from 2010</a:t>
            </a:r>
            <a:r>
              <a:rPr lang="en-US" baseline="0" dirty="0" smtClean="0">
                <a:latin typeface="+mn-lt"/>
              </a:rPr>
              <a:t> to </a:t>
            </a:r>
            <a:r>
              <a:rPr lang="en-US" dirty="0" smtClean="0">
                <a:latin typeface="+mn-lt"/>
              </a:rPr>
              <a:t>2015, compared with the </a:t>
            </a:r>
            <a:r>
              <a:rPr lang="en-US" b="1" dirty="0" smtClean="0">
                <a:latin typeface="+mn-lt"/>
              </a:rPr>
              <a:t>world’s average growth of 2.4%</a:t>
            </a:r>
            <a:r>
              <a:rPr lang="en-US" dirty="0" smtClean="0">
                <a:latin typeface="+mn-lt"/>
              </a:rPr>
              <a:t>.</a:t>
            </a:r>
          </a:p>
          <a:p>
            <a:pPr eaLnBrk="1" hangingPunct="1">
              <a:defRPr/>
            </a:pPr>
            <a:endParaRPr lang="en-GB" altLang="zh-TW" b="0" baseline="0" dirty="0" smtClean="0">
              <a:solidFill>
                <a:schemeClr val="tx1"/>
              </a:solidFill>
              <a:latin typeface="+mn-lt"/>
              <a:cs typeface="Calibri" pitchFamily="34" charset="0"/>
            </a:endParaRPr>
          </a:p>
          <a:p>
            <a:pPr eaLnBrk="1" hangingPunct="1">
              <a:defRPr/>
            </a:pPr>
            <a:r>
              <a:rPr lang="en-GB" altLang="zh-TW" b="0" baseline="0" dirty="0" smtClean="0">
                <a:solidFill>
                  <a:schemeClr val="tx1"/>
                </a:solidFill>
                <a:latin typeface="+mn-lt"/>
                <a:cs typeface="Calibri" pitchFamily="34" charset="0"/>
              </a:rPr>
              <a:t>Now the mainland is</a:t>
            </a:r>
            <a:r>
              <a:rPr lang="en-US" altLang="zh-TW" b="0" dirty="0" smtClean="0">
                <a:solidFill>
                  <a:schemeClr val="tx1"/>
                </a:solidFill>
                <a:latin typeface="+mn-lt"/>
                <a:cs typeface="Calibri" pitchFamily="34" charset="0"/>
              </a:rPr>
              <a:t> clearly</a:t>
            </a:r>
            <a:r>
              <a:rPr lang="en-US" altLang="zh-TW" b="0" baseline="0" dirty="0" smtClean="0">
                <a:solidFill>
                  <a:schemeClr val="tx1"/>
                </a:solidFill>
                <a:latin typeface="+mn-lt"/>
                <a:cs typeface="Calibri" pitchFamily="34" charset="0"/>
              </a:rPr>
              <a:t> </a:t>
            </a:r>
            <a:r>
              <a:rPr lang="en-US" altLang="zh-TW" b="0" dirty="0" smtClean="0">
                <a:solidFill>
                  <a:schemeClr val="tx1"/>
                </a:solidFill>
                <a:latin typeface="+mn-lt"/>
                <a:cs typeface="Calibri" pitchFamily="34" charset="0"/>
              </a:rPr>
              <a:t>a market for consumer goods. Our recent studies show that while Chinese</a:t>
            </a:r>
            <a:r>
              <a:rPr lang="en-US" altLang="zh-TW" b="0" baseline="0" dirty="0" smtClean="0">
                <a:solidFill>
                  <a:schemeClr val="tx1"/>
                </a:solidFill>
                <a:latin typeface="+mn-lt"/>
                <a:cs typeface="Calibri" pitchFamily="34" charset="0"/>
              </a:rPr>
              <a:t> consumers like big brands, they are also open to exploring new lifestyle choices as they seek more individual styles.</a:t>
            </a:r>
          </a:p>
          <a:p>
            <a:pPr eaLnBrk="1" hangingPunct="1">
              <a:defRPr/>
            </a:pPr>
            <a:endParaRPr lang="en-US" b="0" baseline="0" dirty="0" smtClean="0">
              <a:solidFill>
                <a:schemeClr val="tx1"/>
              </a:solidFill>
              <a:latin typeface="+mn-lt"/>
              <a:cs typeface="Calibri" pitchFamily="34" charset="0"/>
            </a:endParaRPr>
          </a:p>
          <a:p>
            <a:pPr defTabSz="444901">
              <a:defRPr/>
            </a:pPr>
            <a:r>
              <a:rPr lang="en-US" dirty="0" smtClean="0">
                <a:solidFill>
                  <a:srgbClr val="FFFF00"/>
                </a:solidFill>
                <a:latin typeface="+mn-lt"/>
              </a:rPr>
              <a:t>Under the 13</a:t>
            </a:r>
            <a:r>
              <a:rPr lang="en-US" baseline="30000" dirty="0" smtClean="0">
                <a:solidFill>
                  <a:srgbClr val="FFFF00"/>
                </a:solidFill>
                <a:latin typeface="+mn-lt"/>
              </a:rPr>
              <a:t>th</a:t>
            </a:r>
            <a:r>
              <a:rPr lang="en-US" dirty="0" smtClean="0">
                <a:solidFill>
                  <a:srgbClr val="FFFF00"/>
                </a:solidFill>
                <a:latin typeface="+mn-lt"/>
              </a:rPr>
              <a:t> Five Year Plan, the ratio of urban population is projected to rise from 56.1% in 2015 to around 60% by 2020. </a:t>
            </a:r>
            <a:r>
              <a:rPr lang="en-US" dirty="0" smtClean="0">
                <a:latin typeface="+mn-lt"/>
              </a:rPr>
              <a:t>It is projected that over this period, about 100 million rural population will be transferred and settled in the urban areas. </a:t>
            </a:r>
          </a:p>
          <a:p>
            <a:pPr defTabSz="444901">
              <a:defRPr/>
            </a:pPr>
            <a:endParaRPr lang="en-US" dirty="0" smtClean="0">
              <a:latin typeface="+mn-lt"/>
            </a:endParaRPr>
          </a:p>
          <a:p>
            <a:pPr defTabSz="444901">
              <a:defRPr/>
            </a:pPr>
            <a:r>
              <a:rPr lang="en-US" dirty="0" smtClean="0">
                <a:solidFill>
                  <a:srgbClr val="FF0000"/>
                </a:solidFill>
                <a:latin typeface="+mn-lt"/>
              </a:rPr>
              <a:t>According</a:t>
            </a:r>
            <a:r>
              <a:rPr lang="en-US" baseline="0" dirty="0" smtClean="0">
                <a:solidFill>
                  <a:srgbClr val="FF0000"/>
                </a:solidFill>
                <a:latin typeface="+mn-lt"/>
              </a:rPr>
              <a:t> to National Bureau of Statistics, </a:t>
            </a:r>
            <a:r>
              <a:rPr lang="en-US" baseline="0" dirty="0" err="1" smtClean="0">
                <a:solidFill>
                  <a:srgbClr val="FF0000"/>
                </a:solidFill>
                <a:latin typeface="+mn-lt"/>
              </a:rPr>
              <a:t>urbanisation</a:t>
            </a:r>
            <a:r>
              <a:rPr lang="en-US" baseline="0" dirty="0" smtClean="0">
                <a:solidFill>
                  <a:srgbClr val="FF0000"/>
                </a:solidFill>
                <a:latin typeface="+mn-lt"/>
              </a:rPr>
              <a:t> rate was about 57.35% in 2016.</a:t>
            </a:r>
            <a:endParaRPr lang="en-US" dirty="0" smtClean="0">
              <a:solidFill>
                <a:srgbClr val="FF0000"/>
              </a:solidFill>
              <a:latin typeface="+mn-lt"/>
            </a:endParaRPr>
          </a:p>
          <a:p>
            <a:pPr defTabSz="444901">
              <a:defRPr/>
            </a:pPr>
            <a:endParaRPr lang="en-US" dirty="0" smtClean="0">
              <a:latin typeface="+mn-lt"/>
            </a:endParaRPr>
          </a:p>
        </p:txBody>
      </p:sp>
    </p:spTree>
    <p:extLst>
      <p:ext uri="{BB962C8B-B14F-4D97-AF65-F5344CB8AC3E}">
        <p14:creationId xmlns:p14="http://schemas.microsoft.com/office/powerpoint/2010/main" val="35691787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7645" y="685257"/>
            <a:ext cx="5442711" cy="3429388"/>
          </a:xfrm>
        </p:spPr>
      </p:sp>
      <p:sp>
        <p:nvSpPr>
          <p:cNvPr id="3" name="Notes Placeholder 2"/>
          <p:cNvSpPr>
            <a:spLocks noGrp="1"/>
          </p:cNvSpPr>
          <p:nvPr>
            <p:ph type="body" idx="1"/>
          </p:nvPr>
        </p:nvSpPr>
        <p:spPr/>
        <p:txBody>
          <a:bodyPr/>
          <a:lstStyle/>
          <a:p>
            <a:pPr eaLnBrk="1" hangingPunct="1">
              <a:lnSpc>
                <a:spcPct val="90000"/>
              </a:lnSpc>
            </a:pPr>
            <a:r>
              <a:rPr lang="en-GB" altLang="zh-TW" dirty="0" smtClean="0">
                <a:solidFill>
                  <a:schemeClr val="tx1"/>
                </a:solidFill>
                <a:latin typeface="+mn-lt"/>
                <a:cs typeface="Calibri" pitchFamily="34" charset="0"/>
              </a:rPr>
              <a:t>With increasing wealth, Chinese consumers have more money to spend on the latest gadgets, technology and other items. Here are some stats:</a:t>
            </a:r>
            <a:endParaRPr lang="en-GB" altLang="zh-TW" b="1" dirty="0" smtClean="0">
              <a:solidFill>
                <a:schemeClr val="tx1"/>
              </a:solidFill>
              <a:latin typeface="+mn-lt"/>
              <a:cs typeface="Calibri" pitchFamily="34" charset="0"/>
            </a:endParaRPr>
          </a:p>
          <a:p>
            <a:pPr marL="166839" indent="-166839">
              <a:lnSpc>
                <a:spcPct val="90000"/>
              </a:lnSpc>
              <a:buFont typeface="Arial" pitchFamily="34" charset="0"/>
              <a:buChar char="•"/>
            </a:pPr>
            <a:r>
              <a:rPr lang="en-GB" altLang="zh-TW" b="1" u="none" dirty="0" smtClean="0">
                <a:solidFill>
                  <a:schemeClr val="tx1"/>
                </a:solidFill>
                <a:effectLst>
                  <a:outerShdw blurRad="38100" dist="38100" dir="2700000" algn="tl">
                    <a:srgbClr val="000000">
                      <a:alpha val="43137"/>
                    </a:srgbClr>
                  </a:outerShdw>
                </a:effectLst>
                <a:latin typeface="+mn-lt"/>
                <a:cs typeface="Calibri" pitchFamily="34" charset="0"/>
              </a:rPr>
              <a:t>There were more than </a:t>
            </a:r>
            <a:r>
              <a:rPr lang="en-GB" b="1" dirty="0" smtClean="0">
                <a:latin typeface="+mn-lt"/>
              </a:rPr>
              <a:t>1.32 billion mobile phone users as at Dec</a:t>
            </a:r>
            <a:r>
              <a:rPr lang="en-GB" b="1" baseline="0" dirty="0" smtClean="0">
                <a:latin typeface="+mn-lt"/>
              </a:rPr>
              <a:t> </a:t>
            </a:r>
            <a:r>
              <a:rPr lang="en-GB" b="1" dirty="0" smtClean="0">
                <a:latin typeface="+mn-lt"/>
              </a:rPr>
              <a:t>2016 </a:t>
            </a:r>
            <a:r>
              <a:rPr lang="en-GB" altLang="zh-TW" b="0" i="1" u="none" dirty="0" smtClean="0">
                <a:solidFill>
                  <a:schemeClr val="tx1"/>
                </a:solidFill>
                <a:effectLst>
                  <a:outerShdw blurRad="38100" dist="38100" dir="2700000" algn="tl">
                    <a:srgbClr val="000000">
                      <a:alpha val="43137"/>
                    </a:srgbClr>
                  </a:outerShdw>
                </a:effectLst>
                <a:latin typeface="+mn-lt"/>
                <a:cs typeface="Calibri" pitchFamily="34" charset="0"/>
              </a:rPr>
              <a:t>(source:</a:t>
            </a:r>
            <a:r>
              <a:rPr lang="en-GB" altLang="zh-TW" b="0" i="1" u="none" baseline="0" dirty="0" smtClean="0">
                <a:solidFill>
                  <a:schemeClr val="tx1"/>
                </a:solidFill>
                <a:effectLst>
                  <a:outerShdw blurRad="38100" dist="38100" dir="2700000" algn="tl">
                    <a:srgbClr val="000000">
                      <a:alpha val="43137"/>
                    </a:srgbClr>
                  </a:outerShdw>
                </a:effectLst>
                <a:latin typeface="+mn-lt"/>
                <a:cs typeface="Calibri" pitchFamily="34" charset="0"/>
              </a:rPr>
              <a:t> Ministry of Industry and Information Technology)</a:t>
            </a:r>
            <a:r>
              <a:rPr lang="en-GB" altLang="zh-TW" b="0" i="1" u="none" dirty="0" smtClean="0">
                <a:solidFill>
                  <a:schemeClr val="tx1"/>
                </a:solidFill>
                <a:effectLst>
                  <a:outerShdw blurRad="38100" dist="38100" dir="2700000" algn="tl">
                    <a:srgbClr val="000000">
                      <a:alpha val="43137"/>
                    </a:srgbClr>
                  </a:outerShdw>
                </a:effectLst>
                <a:latin typeface="+mn-lt"/>
                <a:cs typeface="Calibri" pitchFamily="34" charset="0"/>
              </a:rPr>
              <a:t>. </a:t>
            </a:r>
          </a:p>
          <a:p>
            <a:pPr marL="166839" indent="-166839">
              <a:lnSpc>
                <a:spcPct val="90000"/>
              </a:lnSpc>
              <a:buFont typeface="Arial" pitchFamily="34" charset="0"/>
              <a:buChar char="•"/>
            </a:pPr>
            <a:r>
              <a:rPr lang="en-US" altLang="zh-TW" b="1" dirty="0" smtClean="0">
                <a:solidFill>
                  <a:schemeClr val="tx1"/>
                </a:solidFill>
                <a:latin typeface="+mn-lt"/>
                <a:cs typeface="Calibri" pitchFamily="34" charset="0"/>
              </a:rPr>
              <a:t>China had some </a:t>
            </a:r>
            <a:r>
              <a:rPr lang="en-US" b="1" dirty="0" smtClean="0">
                <a:latin typeface="+mn-lt"/>
              </a:rPr>
              <a:t>731 million internet users as of Dec</a:t>
            </a:r>
            <a:r>
              <a:rPr lang="en-US" b="1" baseline="0" dirty="0" smtClean="0">
                <a:latin typeface="+mn-lt"/>
              </a:rPr>
              <a:t> </a:t>
            </a:r>
            <a:r>
              <a:rPr lang="en-US" b="1" dirty="0" smtClean="0">
                <a:latin typeface="+mn-lt"/>
              </a:rPr>
              <a:t>2016</a:t>
            </a:r>
            <a:r>
              <a:rPr lang="en-US" altLang="zh-TW" b="1" dirty="0" smtClean="0">
                <a:solidFill>
                  <a:schemeClr val="tx1"/>
                </a:solidFill>
                <a:latin typeface="+mn-lt"/>
                <a:cs typeface="Calibri" pitchFamily="34" charset="0"/>
              </a:rPr>
              <a:t>. </a:t>
            </a:r>
            <a:r>
              <a:rPr lang="en-US" altLang="zh-TW" b="0" i="1" dirty="0" smtClean="0">
                <a:solidFill>
                  <a:schemeClr val="tx1"/>
                </a:solidFill>
                <a:latin typeface="+mn-lt"/>
                <a:cs typeface="Calibri" pitchFamily="34" charset="0"/>
              </a:rPr>
              <a:t>(source:</a:t>
            </a:r>
            <a:r>
              <a:rPr lang="en-US" altLang="zh-TW" b="0" i="1" baseline="0" dirty="0" smtClean="0">
                <a:solidFill>
                  <a:schemeClr val="tx1"/>
                </a:solidFill>
                <a:latin typeface="+mn-lt"/>
                <a:cs typeface="Calibri" pitchFamily="34" charset="0"/>
              </a:rPr>
              <a:t> CNNIC)</a:t>
            </a:r>
            <a:r>
              <a:rPr lang="en-US" b="0" i="1" dirty="0" smtClean="0">
                <a:solidFill>
                  <a:schemeClr val="tx1"/>
                </a:solidFill>
                <a:latin typeface="+mn-lt"/>
              </a:rPr>
              <a:t> </a:t>
            </a:r>
            <a:endParaRPr lang="en-US" altLang="zh-TW" b="0" i="1" dirty="0" smtClean="0">
              <a:solidFill>
                <a:schemeClr val="tx1"/>
              </a:solidFill>
              <a:latin typeface="+mn-lt"/>
              <a:cs typeface="Calibri" pitchFamily="34" charset="0"/>
            </a:endParaRPr>
          </a:p>
          <a:p>
            <a:pPr marL="166839" indent="-166839" defTabSz="444901">
              <a:lnSpc>
                <a:spcPct val="90000"/>
              </a:lnSpc>
              <a:buFont typeface="Arial" pitchFamily="34" charset="0"/>
              <a:buChar char="•"/>
              <a:defRPr/>
            </a:pPr>
            <a:r>
              <a:rPr lang="en-US" altLang="zh-TW" dirty="0" smtClean="0">
                <a:solidFill>
                  <a:schemeClr val="tx1"/>
                </a:solidFill>
                <a:latin typeface="+mn-lt"/>
                <a:cs typeface="Calibri" pitchFamily="34" charset="0"/>
              </a:rPr>
              <a:t>According to figures from the China Association of Automobile Manufacturers, </a:t>
            </a:r>
            <a:r>
              <a:rPr lang="en-US" altLang="zh-TW" b="1" dirty="0" smtClean="0">
                <a:solidFill>
                  <a:schemeClr val="tx1"/>
                </a:solidFill>
                <a:latin typeface="+mn-lt"/>
                <a:cs typeface="Calibri" pitchFamily="34" charset="0"/>
              </a:rPr>
              <a:t>China has supplanted the US as the world’s largest automobile producer and automobile market since 2009. </a:t>
            </a:r>
            <a:r>
              <a:rPr lang="en-US" b="1" dirty="0" smtClean="0">
                <a:latin typeface="+mn-lt"/>
              </a:rPr>
              <a:t>In 2016, vehicle sales reached 28.0 million units (+13.7%)</a:t>
            </a:r>
            <a:r>
              <a:rPr lang="en-US" dirty="0" smtClean="0">
                <a:latin typeface="+mn-lt"/>
              </a:rPr>
              <a:t>, while vehicle production amounted to 28.1 million units (+14.5%). </a:t>
            </a:r>
          </a:p>
          <a:p>
            <a:pPr marL="166839" indent="-166839" defTabSz="444901">
              <a:lnSpc>
                <a:spcPct val="90000"/>
              </a:lnSpc>
              <a:buFont typeface="Arial" pitchFamily="34" charset="0"/>
              <a:buChar char="•"/>
              <a:defRPr/>
            </a:pPr>
            <a:r>
              <a:rPr lang="en-US" altLang="zh-TW" dirty="0" smtClean="0">
                <a:latin typeface="+mn-lt"/>
              </a:rPr>
              <a:t>Demand for </a:t>
            </a:r>
            <a:r>
              <a:rPr lang="en-US" altLang="zh-TW" b="1" dirty="0" smtClean="0">
                <a:latin typeface="+mn-lt"/>
              </a:rPr>
              <a:t>imported wine</a:t>
            </a:r>
            <a:r>
              <a:rPr lang="en-US" altLang="zh-TW" dirty="0" smtClean="0">
                <a:latin typeface="+mn-lt"/>
              </a:rPr>
              <a:t>: up 28% p.a. on average by </a:t>
            </a:r>
            <a:r>
              <a:rPr lang="en-US" altLang="zh-TW" dirty="0">
                <a:solidFill>
                  <a:prstClr val="black"/>
                </a:solidFill>
              </a:rPr>
              <a:t>value </a:t>
            </a:r>
            <a:r>
              <a:rPr lang="en-US" altLang="zh-TW" dirty="0" smtClean="0">
                <a:latin typeface="+mn-lt"/>
              </a:rPr>
              <a:t>from</a:t>
            </a:r>
            <a:r>
              <a:rPr lang="en-US" altLang="zh-TW" baseline="0" dirty="0" smtClean="0">
                <a:latin typeface="+mn-lt"/>
              </a:rPr>
              <a:t> </a:t>
            </a:r>
            <a:r>
              <a:rPr lang="en-US" altLang="zh-TW" dirty="0" smtClean="0">
                <a:latin typeface="+mn-lt"/>
              </a:rPr>
              <a:t>2007 to 2016</a:t>
            </a:r>
          </a:p>
          <a:p>
            <a:pPr marL="166839" indent="-166839">
              <a:lnSpc>
                <a:spcPct val="90000"/>
              </a:lnSpc>
              <a:buFont typeface="Arial" pitchFamily="34" charset="0"/>
              <a:buChar char="•"/>
            </a:pPr>
            <a:r>
              <a:rPr lang="en-GB" altLang="zh-TW" b="0" u="none" dirty="0" smtClean="0">
                <a:solidFill>
                  <a:schemeClr val="tx1"/>
                </a:solidFill>
                <a:latin typeface="+mn-lt"/>
                <a:cs typeface="Calibri" pitchFamily="34" charset="0"/>
              </a:rPr>
              <a:t>And the Chinese are travelling more – </a:t>
            </a:r>
            <a:r>
              <a:rPr lang="en-GB" dirty="0" smtClean="0"/>
              <a:t>Total number of </a:t>
            </a:r>
            <a:r>
              <a:rPr lang="en-GB" b="1" dirty="0" smtClean="0"/>
              <a:t>Chinese traveling abroad reached 117 million in 2015 (+9%) </a:t>
            </a:r>
            <a:r>
              <a:rPr lang="en-GB" dirty="0" smtClean="0"/>
              <a:t>and spent </a:t>
            </a:r>
            <a:r>
              <a:rPr lang="en-GB" b="1" dirty="0" smtClean="0"/>
              <a:t>US$104.5 billion</a:t>
            </a:r>
            <a:r>
              <a:rPr lang="en-GB" b="1" baseline="0" dirty="0" smtClean="0"/>
              <a:t>  (+16.6%).</a:t>
            </a:r>
          </a:p>
          <a:p>
            <a:pPr marL="166839" indent="-166839">
              <a:lnSpc>
                <a:spcPct val="90000"/>
              </a:lnSpc>
              <a:buFont typeface="Arial" pitchFamily="34" charset="0"/>
              <a:buChar char="•"/>
            </a:pPr>
            <a:endParaRPr lang="en-GB" baseline="0" dirty="0" smtClean="0"/>
          </a:p>
        </p:txBody>
      </p:sp>
    </p:spTree>
    <p:extLst>
      <p:ext uri="{BB962C8B-B14F-4D97-AF65-F5344CB8AC3E}">
        <p14:creationId xmlns:p14="http://schemas.microsoft.com/office/powerpoint/2010/main" val="15283673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You may ask: why not go straight into Asia or China? Why go through HK? </a:t>
            </a:r>
          </a:p>
          <a:p>
            <a:endParaRPr lang="en-US" dirty="0"/>
          </a:p>
          <a:p>
            <a:r>
              <a:rPr lang="en-US" dirty="0"/>
              <a:t>We ask a lot of overseas firms what their concerns and needs are in respect of China. Some points keep coming up – they’re on the screen. </a:t>
            </a:r>
          </a:p>
          <a:p>
            <a:endParaRPr lang="en-US" dirty="0"/>
          </a:p>
          <a:p>
            <a:r>
              <a:rPr lang="en-US" dirty="0"/>
              <a:t>These concerns are especially real for small and mid-sized companies that cannot afford to take big risks </a:t>
            </a:r>
          </a:p>
          <a:p>
            <a:endParaRPr lang="en-US" dirty="0"/>
          </a:p>
          <a:p>
            <a:r>
              <a:rPr lang="en-US" dirty="0"/>
              <a:t>It’s a similar story for many other Asian countries, especially the developing economies with growth potential.</a:t>
            </a:r>
          </a:p>
          <a:p>
            <a:endParaRPr lang="en-US" dirty="0"/>
          </a:p>
          <a:p>
            <a:r>
              <a:rPr lang="en-US" dirty="0"/>
              <a:t>That’s where HK comes in.</a:t>
            </a:r>
          </a:p>
          <a:p>
            <a:endParaRPr lang="en-US" dirty="0"/>
          </a:p>
          <a:p>
            <a:r>
              <a:rPr lang="en-US" dirty="0"/>
              <a:t>Well-established multinational companies can go directly to the mainland. For small and medium-sized enterprises, however, the picture is different. Businesses have the freedom of choice, but successful companies soon </a:t>
            </a:r>
            <a:r>
              <a:rPr lang="en-US" dirty="0" err="1"/>
              <a:t>realise</a:t>
            </a:r>
            <a:r>
              <a:rPr lang="en-US" dirty="0"/>
              <a:t> that working with Hong Kong adds value to their business. </a:t>
            </a:r>
          </a:p>
          <a:p>
            <a:endParaRPr lang="en-US" dirty="0"/>
          </a:p>
          <a:p>
            <a:r>
              <a:rPr lang="en-US" dirty="0"/>
              <a:t>Hong Kong also provides certain advantages over the mainland and many ASEAN countries, including a strong legal system, advanced infrastructure, free flow of information and international connections.</a:t>
            </a: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F97DCE13-9256-4790-8198-32A38088C6ED}" type="slidenum">
              <a:rPr lang="en-US" altLang="zh-TW" smtClean="0">
                <a:solidFill>
                  <a:prstClr val="black"/>
                </a:solidFill>
                <a:latin typeface="Calibri"/>
                <a:ea typeface="新細明體"/>
              </a:rPr>
              <a:pPr>
                <a:defRPr/>
              </a:pPr>
              <a:t>40</a:t>
            </a:fld>
            <a:endParaRPr lang="en-US" altLang="zh-TW">
              <a:solidFill>
                <a:prstClr val="black"/>
              </a:solidFill>
              <a:latin typeface="Calibri"/>
              <a:ea typeface="新細明體"/>
            </a:endParaRPr>
          </a:p>
        </p:txBody>
      </p:sp>
    </p:spTree>
    <p:extLst>
      <p:ext uri="{BB962C8B-B14F-4D97-AF65-F5344CB8AC3E}">
        <p14:creationId xmlns:p14="http://schemas.microsoft.com/office/powerpoint/2010/main" val="23575224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3260094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So</a:t>
            </a:r>
            <a:r>
              <a:rPr lang="en-US" baseline="0" dirty="0" smtClean="0"/>
              <a:t> let’s look at HK’s advantages that help it sustain its economic success.</a:t>
            </a:r>
          </a:p>
          <a:p>
            <a:endParaRPr lang="en-US" baseline="0" dirty="0" smtClean="0"/>
          </a:p>
          <a:p>
            <a:endParaRPr lang="en-US" dirty="0"/>
          </a:p>
        </p:txBody>
      </p:sp>
    </p:spTree>
    <p:extLst>
      <p:ext uri="{BB962C8B-B14F-4D97-AF65-F5344CB8AC3E}">
        <p14:creationId xmlns:p14="http://schemas.microsoft.com/office/powerpoint/2010/main" val="10283728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So how much do you know about HK?</a:t>
            </a:r>
          </a:p>
          <a:p>
            <a:endParaRPr lang="en-US" dirty="0" smtClean="0"/>
          </a:p>
          <a:p>
            <a:pPr marL="166872" indent="-166872">
              <a:buFont typeface="Arial" pitchFamily="34" charset="0"/>
              <a:buChar char="•"/>
            </a:pPr>
            <a:r>
              <a:rPr lang="en-US" dirty="0" smtClean="0"/>
              <a:t>Population: 7.3M</a:t>
            </a:r>
          </a:p>
          <a:p>
            <a:pPr marL="166872" indent="-166872">
              <a:buFont typeface="Arial" pitchFamily="34" charset="0"/>
              <a:buChar char="•"/>
            </a:pPr>
            <a:endParaRPr lang="en-US" dirty="0" smtClean="0"/>
          </a:p>
          <a:p>
            <a:pPr marL="166872" indent="-166872">
              <a:buFont typeface="Arial" pitchFamily="34" charset="0"/>
              <a:buChar char="•"/>
            </a:pPr>
            <a:r>
              <a:rPr lang="en-US" dirty="0" smtClean="0"/>
              <a:t>Area: 1,100 </a:t>
            </a:r>
            <a:r>
              <a:rPr lang="en-US" dirty="0" err="1" smtClean="0"/>
              <a:t>sq</a:t>
            </a:r>
            <a:r>
              <a:rPr lang="en-US" dirty="0" smtClean="0"/>
              <a:t> km</a:t>
            </a:r>
          </a:p>
          <a:p>
            <a:endParaRPr lang="en-US" dirty="0" smtClean="0"/>
          </a:p>
          <a:p>
            <a:pPr marL="166872" indent="-166872">
              <a:buFont typeface="Arial" pitchFamily="34" charset="0"/>
              <a:buChar char="•"/>
            </a:pPr>
            <a:r>
              <a:rPr lang="en-US" dirty="0" smtClean="0"/>
              <a:t>The </a:t>
            </a:r>
            <a:r>
              <a:rPr lang="en-US" b="1" dirty="0" smtClean="0"/>
              <a:t>Heritage Foundation </a:t>
            </a:r>
            <a:r>
              <a:rPr lang="en-US" dirty="0" smtClean="0"/>
              <a:t>(a think</a:t>
            </a:r>
            <a:r>
              <a:rPr lang="en-US" baseline="0" dirty="0" smtClean="0"/>
              <a:t> tank </a:t>
            </a:r>
            <a:r>
              <a:rPr lang="en-US" dirty="0" smtClean="0"/>
              <a:t>based in Washington DC) has rated HK as the </a:t>
            </a:r>
            <a:r>
              <a:rPr lang="en-US" b="1" dirty="0" smtClean="0"/>
              <a:t>world’s freest economy consecutively for 23 years </a:t>
            </a:r>
            <a:r>
              <a:rPr lang="en-US" dirty="0" smtClean="0"/>
              <a:t>(since 1995). </a:t>
            </a:r>
          </a:p>
          <a:p>
            <a:endParaRPr lang="en-US" dirty="0" smtClean="0"/>
          </a:p>
          <a:p>
            <a:pPr marL="166872" indent="-166872">
              <a:buFont typeface="Arial" pitchFamily="34" charset="0"/>
              <a:buChar char="•"/>
            </a:pPr>
            <a:r>
              <a:rPr lang="en-US" dirty="0" smtClean="0"/>
              <a:t>HK was ranked </a:t>
            </a:r>
            <a:r>
              <a:rPr lang="en-US" b="1" dirty="0" smtClean="0"/>
              <a:t>the world's most competitive economy</a:t>
            </a:r>
            <a:r>
              <a:rPr lang="en-US" dirty="0" smtClean="0"/>
              <a:t>, according to the </a:t>
            </a:r>
            <a:r>
              <a:rPr lang="en-US" b="1" dirty="0" smtClean="0"/>
              <a:t>International Institute for Management Development (IMD) World Competitiveness Yearbook 2016 </a:t>
            </a:r>
            <a:r>
              <a:rPr lang="en-US" dirty="0" smtClean="0"/>
              <a:t>(released 30 May 2016).</a:t>
            </a:r>
            <a:r>
              <a:rPr lang="en-US" baseline="0" dirty="0" smtClean="0"/>
              <a:t> </a:t>
            </a:r>
          </a:p>
          <a:p>
            <a:pPr marL="611865" lvl="1" indent="-166872">
              <a:buFont typeface="Arial" pitchFamily="34" charset="0"/>
              <a:buChar char="•"/>
            </a:pPr>
            <a:r>
              <a:rPr lang="en-US" dirty="0" smtClean="0"/>
              <a:t>Hong Kong was ranked top among the 61 economies assessed, followed by Switzerland, the US and Singapore. </a:t>
            </a:r>
          </a:p>
          <a:p>
            <a:pPr marL="611865" lvl="1" indent="-166872">
              <a:buFont typeface="Arial" pitchFamily="34" charset="0"/>
              <a:buChar char="•"/>
            </a:pPr>
            <a:r>
              <a:rPr lang="en-US" dirty="0" smtClean="0"/>
              <a:t>Among the competitiveness factors, </a:t>
            </a:r>
            <a:r>
              <a:rPr lang="en-US" b="1" dirty="0" smtClean="0"/>
              <a:t>Hong Kong's rankings in "Government efficiency" and "Business efficiency" both continued to be ranked first globally. </a:t>
            </a:r>
          </a:p>
          <a:p>
            <a:pPr marL="611865" lvl="1" indent="-166872">
              <a:buFont typeface="Arial" pitchFamily="34" charset="0"/>
              <a:buChar char="•"/>
            </a:pPr>
            <a:r>
              <a:rPr lang="en-US" b="1" dirty="0" smtClean="0"/>
              <a:t>The ranking in "Economic performance" climbed four places from ninth to fifth</a:t>
            </a:r>
            <a:r>
              <a:rPr lang="en-US" dirty="0" smtClean="0"/>
              <a:t>, mainly </a:t>
            </a:r>
            <a:r>
              <a:rPr lang="en-US" b="1" dirty="0" smtClean="0"/>
              <a:t>reflecting the more resilient Hong Kong economy relative to others in the challenging global economic environment. </a:t>
            </a:r>
          </a:p>
          <a:p>
            <a:pPr marL="611865" lvl="1" indent="-166872">
              <a:buFont typeface="Arial" pitchFamily="34" charset="0"/>
              <a:buChar char="•"/>
            </a:pPr>
            <a:r>
              <a:rPr lang="en-US" dirty="0" smtClean="0"/>
              <a:t>(Ref only: there were</a:t>
            </a:r>
            <a:r>
              <a:rPr lang="en-US" baseline="0" dirty="0" smtClean="0"/>
              <a:t> four competitiveness factors, and the fourth was </a:t>
            </a:r>
            <a:r>
              <a:rPr lang="en-US" dirty="0" smtClean="0"/>
              <a:t>Infrastructure. Due mainly to some changes in the IMD's choice of indicators, Hong Kong's ranking in "Infrastructure" dropped from 15th to 21</a:t>
            </a:r>
            <a:r>
              <a:rPr lang="en-US" baseline="30000" dirty="0" smtClean="0"/>
              <a:t>st</a:t>
            </a:r>
            <a:r>
              <a:rPr lang="en-US" dirty="0" smtClean="0"/>
              <a:t>.) </a:t>
            </a:r>
          </a:p>
          <a:p>
            <a:pPr marL="611865" lvl="1" indent="-166872">
              <a:buFont typeface="Arial" pitchFamily="34" charset="0"/>
              <a:buChar char="•"/>
            </a:pPr>
            <a:endParaRPr lang="en-US" dirty="0" smtClean="0"/>
          </a:p>
          <a:p>
            <a:pPr marL="166872" indent="-166872">
              <a:buFont typeface="Arial" pitchFamily="34" charset="0"/>
              <a:buChar char="•"/>
            </a:pPr>
            <a:r>
              <a:rPr lang="en-US" b="0" dirty="0" smtClean="0"/>
              <a:t>The IMD has also </a:t>
            </a:r>
            <a:r>
              <a:rPr lang="en-US" b="0" dirty="0" err="1" smtClean="0"/>
              <a:t>recognised</a:t>
            </a:r>
            <a:r>
              <a:rPr lang="en-US" b="0" dirty="0" smtClean="0"/>
              <a:t> Hong Kong for its</a:t>
            </a:r>
          </a:p>
          <a:p>
            <a:pPr marL="611865" lvl="1" indent="-166872">
              <a:buFont typeface="Arial" pitchFamily="34" charset="0"/>
              <a:buChar char="•"/>
            </a:pPr>
            <a:r>
              <a:rPr lang="en-US" b="1" dirty="0" smtClean="0"/>
              <a:t>consistent commitment to providing a </a:t>
            </a:r>
            <a:r>
              <a:rPr lang="en-US" b="1" dirty="0" err="1" smtClean="0"/>
              <a:t>favourable</a:t>
            </a:r>
            <a:r>
              <a:rPr lang="en-US" b="1" dirty="0" smtClean="0"/>
              <a:t> business environment</a:t>
            </a:r>
          </a:p>
          <a:p>
            <a:pPr marL="611865" lvl="1" indent="-166872">
              <a:buFont typeface="Arial" pitchFamily="34" charset="0"/>
              <a:buChar char="•"/>
            </a:pPr>
            <a:r>
              <a:rPr lang="en-US" b="1" dirty="0" smtClean="0"/>
              <a:t>encouragement of innovation through low and simple taxation</a:t>
            </a:r>
          </a:p>
          <a:p>
            <a:pPr marL="611865" lvl="1" indent="-166872">
              <a:buFont typeface="Arial" pitchFamily="34" charset="0"/>
              <a:buChar char="•"/>
            </a:pPr>
            <a:r>
              <a:rPr lang="en-US" b="1" dirty="0" smtClean="0"/>
              <a:t>free flow of capital</a:t>
            </a:r>
          </a:p>
          <a:p>
            <a:pPr marL="611865" lvl="1" indent="-166872">
              <a:buFont typeface="Arial" pitchFamily="34" charset="0"/>
              <a:buChar char="•"/>
            </a:pPr>
            <a:r>
              <a:rPr lang="en-US" b="1" dirty="0" smtClean="0"/>
              <a:t>role as a gateway between the Mainland and the global capital markets.</a:t>
            </a:r>
          </a:p>
          <a:p>
            <a:endParaRPr lang="en-US" dirty="0" smtClean="0"/>
          </a:p>
          <a:p>
            <a:pPr marL="166872" indent="-166872" defTabSz="889986">
              <a:buFont typeface="Arial" pitchFamily="34" charset="0"/>
              <a:buChar char="•"/>
              <a:defRPr/>
            </a:pPr>
            <a:r>
              <a:rPr lang="en-US" dirty="0" smtClean="0"/>
              <a:t>HK is</a:t>
            </a:r>
            <a:r>
              <a:rPr lang="en-US" baseline="0" dirty="0" smtClean="0"/>
              <a:t> expected to outpace the Advanced Economies average and Singapore (as well as Japan and Taiwan), cementing its role as </a:t>
            </a:r>
            <a:r>
              <a:rPr lang="en-US" b="1" baseline="0" dirty="0" smtClean="0"/>
              <a:t>a platform for overseas business to expand into Asia and the Chinese mainland</a:t>
            </a:r>
            <a:r>
              <a:rPr lang="en-US" baseline="0" dirty="0" smtClean="0"/>
              <a:t>. </a:t>
            </a:r>
            <a:r>
              <a:rPr lang="en-US" b="1" baseline="0" dirty="0" smtClean="0"/>
              <a:t>This role helps us sustain our economic success.</a:t>
            </a:r>
          </a:p>
        </p:txBody>
      </p:sp>
    </p:spTree>
    <p:extLst>
      <p:ext uri="{BB962C8B-B14F-4D97-AF65-F5344CB8AC3E}">
        <p14:creationId xmlns:p14="http://schemas.microsoft.com/office/powerpoint/2010/main" val="40471824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7645" y="685257"/>
            <a:ext cx="5442711" cy="3429388"/>
          </a:xfrm>
        </p:spPr>
      </p:sp>
      <p:sp>
        <p:nvSpPr>
          <p:cNvPr id="3" name="Notes Placeholder 2"/>
          <p:cNvSpPr>
            <a:spLocks noGrp="1"/>
          </p:cNvSpPr>
          <p:nvPr>
            <p:ph type="body" idx="1"/>
          </p:nvPr>
        </p:nvSpPr>
        <p:spPr/>
        <p:txBody>
          <a:bodyPr/>
          <a:lstStyle/>
          <a:p>
            <a:pPr eaLnBrk="1" hangingPunct="1">
              <a:lnSpc>
                <a:spcPct val="90000"/>
              </a:lnSpc>
            </a:pPr>
            <a:r>
              <a:rPr lang="en-US" altLang="zh-TW" b="1" dirty="0">
                <a:cs typeface="Calibri" pitchFamily="34" charset="0"/>
              </a:rPr>
              <a:t>Whatever happens to the world economy, HK’s fundamentals remain intact. </a:t>
            </a:r>
          </a:p>
          <a:p>
            <a:pPr eaLnBrk="1" hangingPunct="1">
              <a:lnSpc>
                <a:spcPct val="90000"/>
              </a:lnSpc>
            </a:pPr>
            <a:endParaRPr lang="en-GB" altLang="zh-TW" dirty="0">
              <a:cs typeface="Calibri" pitchFamily="34" charset="0"/>
            </a:endParaRPr>
          </a:p>
          <a:p>
            <a:pPr marL="166872" indent="-166872">
              <a:lnSpc>
                <a:spcPct val="90000"/>
              </a:lnSpc>
              <a:buFont typeface="Arial" pitchFamily="34" charset="0"/>
              <a:buChar char="•"/>
              <a:defRPr/>
            </a:pPr>
            <a:r>
              <a:rPr lang="en-US" altLang="zh-TW" dirty="0">
                <a:cs typeface="Calibri" pitchFamily="34" charset="0"/>
              </a:rPr>
              <a:t>HK offers numerous advantages that help manage business risks. The foundation of the HK Special Administrative Region establishment is the one country, two systems concept, which ensures HK’s economic and administrative autonomy from the Chinese mainland.</a:t>
            </a:r>
          </a:p>
          <a:p>
            <a:pPr marL="166872" indent="-166872">
              <a:lnSpc>
                <a:spcPct val="90000"/>
              </a:lnSpc>
              <a:buFont typeface="Arial" pitchFamily="34" charset="0"/>
              <a:buChar char="•"/>
              <a:defRPr/>
            </a:pPr>
            <a:r>
              <a:rPr lang="en-US" altLang="zh-TW" dirty="0">
                <a:cs typeface="Calibri" pitchFamily="34" charset="0"/>
              </a:rPr>
              <a:t>Common law system, independent from that on the mainland</a:t>
            </a:r>
          </a:p>
          <a:p>
            <a:pPr marL="166872" indent="-166872">
              <a:lnSpc>
                <a:spcPct val="90000"/>
              </a:lnSpc>
              <a:buFont typeface="Arial" pitchFamily="34" charset="0"/>
              <a:buChar char="•"/>
              <a:defRPr/>
            </a:pPr>
            <a:r>
              <a:rPr lang="en-US" altLang="zh-TW" dirty="0">
                <a:cs typeface="Calibri" pitchFamily="34" charset="0"/>
              </a:rPr>
              <a:t>Rule of law. Legal protection for contracts and intellectual property. An international arbitration </a:t>
            </a:r>
            <a:r>
              <a:rPr lang="en-US" altLang="zh-TW" dirty="0" err="1">
                <a:cs typeface="Calibri" pitchFamily="34" charset="0"/>
              </a:rPr>
              <a:t>centre</a:t>
            </a:r>
            <a:r>
              <a:rPr lang="en-US" altLang="zh-TW" dirty="0">
                <a:cs typeface="Calibri" pitchFamily="34" charset="0"/>
              </a:rPr>
              <a:t>, with arbitral awards enforceable on the mainland. (More details under “Professional Services Hub”)</a:t>
            </a:r>
          </a:p>
          <a:p>
            <a:pPr marL="166872" indent="-166872">
              <a:lnSpc>
                <a:spcPct val="90000"/>
              </a:lnSpc>
              <a:buFont typeface="Arial" pitchFamily="34" charset="0"/>
              <a:buChar char="•"/>
              <a:defRPr/>
            </a:pPr>
            <a:r>
              <a:rPr lang="en-US" altLang="zh-TW" dirty="0">
                <a:cs typeface="Calibri" pitchFamily="34" charset="0"/>
              </a:rPr>
              <a:t>Open, transparent, clean and efficient government</a:t>
            </a:r>
          </a:p>
          <a:p>
            <a:pPr marL="166872" indent="-166872">
              <a:lnSpc>
                <a:spcPct val="90000"/>
              </a:lnSpc>
              <a:buFont typeface="Arial" pitchFamily="34" charset="0"/>
              <a:buChar char="•"/>
              <a:defRPr/>
            </a:pPr>
            <a:r>
              <a:rPr lang="en-US" altLang="zh-TW" dirty="0">
                <a:cs typeface="Calibri" pitchFamily="34" charset="0"/>
              </a:rPr>
              <a:t>World’s first ICAC. Strong anti-corruption culture</a:t>
            </a:r>
          </a:p>
          <a:p>
            <a:pPr marL="166872" indent="-166872">
              <a:lnSpc>
                <a:spcPct val="90000"/>
              </a:lnSpc>
              <a:buFont typeface="Arial" pitchFamily="34" charset="0"/>
              <a:buChar char="•"/>
              <a:defRPr/>
            </a:pPr>
            <a:r>
              <a:rPr lang="en-US" altLang="zh-TW" dirty="0">
                <a:cs typeface="Calibri" pitchFamily="34" charset="0"/>
              </a:rPr>
              <a:t>Excellent communications infrastructure</a:t>
            </a:r>
          </a:p>
          <a:p>
            <a:pPr marL="166872" indent="-166872">
              <a:lnSpc>
                <a:spcPct val="90000"/>
              </a:lnSpc>
              <a:buFont typeface="Arial" pitchFamily="34" charset="0"/>
              <a:buChar char="•"/>
              <a:defRPr/>
            </a:pPr>
            <a:r>
              <a:rPr lang="en-US" altLang="zh-TW" dirty="0">
                <a:cs typeface="Calibri" pitchFamily="34" charset="0"/>
              </a:rPr>
              <a:t>A transparent business environment</a:t>
            </a:r>
          </a:p>
          <a:p>
            <a:pPr marL="166872" indent="-166872">
              <a:lnSpc>
                <a:spcPct val="90000"/>
              </a:lnSpc>
              <a:buFont typeface="Arial" pitchFamily="34" charset="0"/>
              <a:buChar char="•"/>
              <a:defRPr/>
            </a:pPr>
            <a:r>
              <a:rPr lang="en-US" altLang="zh-TW" dirty="0">
                <a:cs typeface="Calibri" pitchFamily="34" charset="0"/>
              </a:rPr>
              <a:t>Free flow of information:</a:t>
            </a:r>
          </a:p>
          <a:p>
            <a:pPr marL="611865" lvl="1" indent="-166872" defTabSz="889986">
              <a:lnSpc>
                <a:spcPct val="90000"/>
              </a:lnSpc>
              <a:buFont typeface="Wingdings" pitchFamily="2" charset="2"/>
              <a:buChar char="Ø"/>
              <a:defRPr/>
            </a:pPr>
            <a:r>
              <a:rPr lang="en-US" altLang="zh-TW" dirty="0">
                <a:cs typeface="Calibri" pitchFamily="34" charset="0"/>
              </a:rPr>
              <a:t>The Heritage Foundation of the United States has rated Hong Kong as the world’s freest economy for 23 consecutive years. </a:t>
            </a:r>
          </a:p>
          <a:p>
            <a:pPr marL="611865" lvl="1" indent="-166872" defTabSz="889986">
              <a:lnSpc>
                <a:spcPct val="90000"/>
              </a:lnSpc>
              <a:buFont typeface="Wingdings" pitchFamily="2" charset="2"/>
              <a:buChar char="Ø"/>
              <a:defRPr/>
            </a:pPr>
            <a:r>
              <a:rPr lang="en-US" altLang="zh-TW" dirty="0">
                <a:cs typeface="Calibri" pitchFamily="34" charset="0"/>
              </a:rPr>
              <a:t>According to the Human Freedom Index 2016 published by the Cato Institute of the United States, Hong Kong has topped the ranking for six consecutive years. The index measures the state of freedom in 159 jurisdictions based on 79 indicators covering such areas as the rule of law, freedom of movement, civil liberties and economic freedom.HK is home to a huge variety of local and international media. </a:t>
            </a:r>
          </a:p>
          <a:p>
            <a:pPr marL="611865" lvl="1" indent="-166872" defTabSz="889986">
              <a:lnSpc>
                <a:spcPct val="90000"/>
              </a:lnSpc>
              <a:buFont typeface="Wingdings" pitchFamily="2" charset="2"/>
              <a:buChar char="Ø"/>
              <a:defRPr/>
            </a:pPr>
            <a:r>
              <a:rPr lang="en-US" altLang="zh-TW" dirty="0">
                <a:cs typeface="Calibri" pitchFamily="34" charset="0"/>
              </a:rPr>
              <a:t>About 100 international media </a:t>
            </a:r>
            <a:r>
              <a:rPr lang="en-US" altLang="zh-TW" dirty="0" err="1">
                <a:cs typeface="Calibri" pitchFamily="34" charset="0"/>
              </a:rPr>
              <a:t>organisations</a:t>
            </a:r>
            <a:r>
              <a:rPr lang="en-US" altLang="zh-TW" dirty="0">
                <a:cs typeface="Calibri" pitchFamily="34" charset="0"/>
              </a:rPr>
              <a:t> have offices in the city and there are more than 150 internet services providers.</a:t>
            </a:r>
          </a:p>
          <a:p>
            <a:pPr marL="166872" indent="-166872">
              <a:lnSpc>
                <a:spcPct val="90000"/>
              </a:lnSpc>
              <a:buFont typeface="Arial" pitchFamily="34" charset="0"/>
              <a:buChar char="•"/>
              <a:defRPr/>
            </a:pPr>
            <a:r>
              <a:rPr lang="en-US" altLang="zh-TW" dirty="0">
                <a:cs typeface="Calibri" pitchFamily="34" charset="0"/>
              </a:rPr>
              <a:t>Level playing field for local &amp; international businesses. No barriers of access to the market by foreign businesses.</a:t>
            </a:r>
          </a:p>
          <a:p>
            <a:pPr marL="166872" indent="-166872">
              <a:lnSpc>
                <a:spcPct val="90000"/>
              </a:lnSpc>
              <a:buFont typeface="Arial" pitchFamily="34" charset="0"/>
              <a:buChar char="•"/>
              <a:defRPr/>
            </a:pPr>
            <a:r>
              <a:rPr lang="en-US" altLang="zh-TW" dirty="0">
                <a:cs typeface="Calibri" pitchFamily="34" charset="0"/>
              </a:rPr>
              <a:t>Convertible currency, a link to the US dollar</a:t>
            </a:r>
          </a:p>
          <a:p>
            <a:pPr marL="166872" indent="-166872">
              <a:lnSpc>
                <a:spcPct val="90000"/>
              </a:lnSpc>
              <a:buFont typeface="Arial" pitchFamily="34" charset="0"/>
              <a:buChar char="•"/>
              <a:defRPr/>
            </a:pPr>
            <a:endParaRPr lang="en-US" altLang="zh-TW" dirty="0">
              <a:cs typeface="Calibri" pitchFamily="34" charset="0"/>
            </a:endParaRPr>
          </a:p>
          <a:p>
            <a:pPr>
              <a:lnSpc>
                <a:spcPct val="90000"/>
              </a:lnSpc>
              <a:defRPr/>
            </a:pPr>
            <a:endParaRPr lang="en-US" altLang="zh-TW" sz="1300" dirty="0">
              <a:cs typeface="Calibri" pitchFamily="34" charset="0"/>
            </a:endParaRPr>
          </a:p>
        </p:txBody>
      </p:sp>
    </p:spTree>
    <p:extLst>
      <p:ext uri="{BB962C8B-B14F-4D97-AF65-F5344CB8AC3E}">
        <p14:creationId xmlns:p14="http://schemas.microsoft.com/office/powerpoint/2010/main" val="37764093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7645" y="685257"/>
            <a:ext cx="5442711" cy="3429388"/>
          </a:xfrm>
        </p:spPr>
      </p:sp>
      <p:sp>
        <p:nvSpPr>
          <p:cNvPr id="3" name="Notes Placeholder 2"/>
          <p:cNvSpPr>
            <a:spLocks noGrp="1"/>
          </p:cNvSpPr>
          <p:nvPr>
            <p:ph type="body" idx="1"/>
          </p:nvPr>
        </p:nvSpPr>
        <p:spPr/>
        <p:txBody>
          <a:bodyPr/>
          <a:lstStyle/>
          <a:p>
            <a:pPr algn="just" eaLnBrk="1" hangingPunct="1">
              <a:spcBef>
                <a:spcPct val="0"/>
              </a:spcBef>
            </a:pPr>
            <a:r>
              <a:rPr lang="en-US" altLang="zh-TW" dirty="0" smtClean="0">
                <a:latin typeface="+mn-lt"/>
                <a:cs typeface="Calibri" pitchFamily="34" charset="0"/>
              </a:rPr>
              <a:t>(Note</a:t>
            </a:r>
            <a:r>
              <a:rPr lang="en-US" altLang="zh-TW" baseline="0" dirty="0" smtClean="0">
                <a:latin typeface="+mn-lt"/>
                <a:cs typeface="Calibri" pitchFamily="34" charset="0"/>
              </a:rPr>
              <a:t>: Forbes has stopped compiling the Tax Misery Index for a few years.)</a:t>
            </a:r>
          </a:p>
          <a:p>
            <a:pPr algn="just" eaLnBrk="1" hangingPunct="1">
              <a:spcBef>
                <a:spcPct val="0"/>
              </a:spcBef>
            </a:pPr>
            <a:endParaRPr lang="en-US" altLang="zh-TW" dirty="0" smtClean="0">
              <a:latin typeface="+mn-lt"/>
              <a:cs typeface="Calibri" pitchFamily="34" charset="0"/>
            </a:endParaRPr>
          </a:p>
          <a:p>
            <a:pPr algn="just" eaLnBrk="1" hangingPunct="1">
              <a:spcBef>
                <a:spcPct val="0"/>
              </a:spcBef>
            </a:pPr>
            <a:r>
              <a:rPr lang="en-US" altLang="zh-TW" dirty="0" smtClean="0">
                <a:latin typeface="+mn-lt"/>
                <a:cs typeface="Calibri" pitchFamily="34" charset="0"/>
              </a:rPr>
              <a:t>HK is well known for its </a:t>
            </a:r>
            <a:r>
              <a:rPr lang="en-US" altLang="zh-TW" b="1" dirty="0" smtClean="0">
                <a:latin typeface="+mn-lt"/>
                <a:cs typeface="Calibri" pitchFamily="34" charset="0"/>
              </a:rPr>
              <a:t>low, simple tax structure</a:t>
            </a:r>
            <a:r>
              <a:rPr lang="en-US" altLang="zh-TW" dirty="0" smtClean="0">
                <a:latin typeface="+mn-lt"/>
                <a:cs typeface="Calibri" pitchFamily="34" charset="0"/>
              </a:rPr>
              <a:t>.</a:t>
            </a:r>
          </a:p>
          <a:p>
            <a:pPr algn="just" eaLnBrk="1" hangingPunct="1">
              <a:spcBef>
                <a:spcPct val="0"/>
              </a:spcBef>
            </a:pPr>
            <a:endParaRPr lang="en-US" altLang="zh-TW" b="1" dirty="0" smtClean="0">
              <a:latin typeface="+mn-lt"/>
              <a:cs typeface="Calibri" pitchFamily="34" charset="0"/>
            </a:endParaRPr>
          </a:p>
          <a:p>
            <a:pPr algn="just" defTabSz="444947">
              <a:spcBef>
                <a:spcPct val="0"/>
              </a:spcBef>
              <a:defRPr/>
            </a:pPr>
            <a:r>
              <a:rPr lang="en-US" altLang="zh-TW" b="1" dirty="0" smtClean="0">
                <a:latin typeface="+mn-lt"/>
                <a:cs typeface="Calibri" pitchFamily="34" charset="0"/>
              </a:rPr>
              <a:t>Salaries tax rates are capped at 15%, profits tax at 16.5%; </a:t>
            </a:r>
            <a:r>
              <a:rPr lang="en-US" altLang="zh-TW" dirty="0" smtClean="0">
                <a:latin typeface="+mn-lt"/>
                <a:cs typeface="Calibri" pitchFamily="34" charset="0"/>
              </a:rPr>
              <a:t>no value-added or sales tax; no capital gains tax; no withholding tax on dividends and interest; no estate duty; offshore funds exempted from profits tax and only HK-sourced income taxable. </a:t>
            </a:r>
          </a:p>
          <a:p>
            <a:pPr algn="just" defTabSz="444947">
              <a:spcBef>
                <a:spcPct val="0"/>
              </a:spcBef>
              <a:defRPr/>
            </a:pPr>
            <a:endParaRPr lang="en-US" altLang="zh-TW" dirty="0" smtClean="0">
              <a:latin typeface="+mn-lt"/>
              <a:cs typeface="Calibri" pitchFamily="34" charset="0"/>
            </a:endParaRPr>
          </a:p>
          <a:p>
            <a:pPr algn="just" eaLnBrk="1" hangingPunct="1">
              <a:spcBef>
                <a:spcPct val="0"/>
              </a:spcBef>
            </a:pPr>
            <a:r>
              <a:rPr lang="en-US" altLang="zh-TW" dirty="0" smtClean="0">
                <a:latin typeface="+mn-lt"/>
                <a:cs typeface="Calibri" pitchFamily="34" charset="0"/>
              </a:rPr>
              <a:t>We have </a:t>
            </a:r>
            <a:r>
              <a:rPr lang="en-US" altLang="zh-TW" b="1" dirty="0" smtClean="0">
                <a:latin typeface="+mn-lt"/>
                <a:cs typeface="Calibri" pitchFamily="34" charset="0"/>
              </a:rPr>
              <a:t>Comprehensive agreements for Avoidance of Double Taxation </a:t>
            </a:r>
            <a:r>
              <a:rPr lang="en-US" altLang="zh-TW" dirty="0" smtClean="0">
                <a:latin typeface="+mn-lt"/>
                <a:cs typeface="Calibri" pitchFamily="34" charset="0"/>
              </a:rPr>
              <a:t>with </a:t>
            </a:r>
            <a:r>
              <a:rPr lang="en-US" altLang="zh-TW" b="1" dirty="0" smtClean="0">
                <a:latin typeface="+mn-lt"/>
                <a:cs typeface="Calibri" pitchFamily="34" charset="0"/>
              </a:rPr>
              <a:t>some 30</a:t>
            </a:r>
            <a:r>
              <a:rPr lang="en-US" altLang="zh-TW" dirty="0" smtClean="0">
                <a:latin typeface="+mn-lt"/>
                <a:cs typeface="Calibri" pitchFamily="34" charset="0"/>
              </a:rPr>
              <a:t> jurisdictions, while those with another 12 countries/territories are under negotiation. </a:t>
            </a:r>
          </a:p>
          <a:p>
            <a:endParaRPr lang="en-US" dirty="0" smtClean="0">
              <a:latin typeface="+mn-lt"/>
            </a:endParaRPr>
          </a:p>
          <a:p>
            <a:pPr defTabSz="445524">
              <a:defRPr/>
            </a:pPr>
            <a:r>
              <a:rPr lang="en-US" dirty="0" smtClean="0">
                <a:latin typeface="+mn-lt"/>
              </a:rPr>
              <a:t>PricewaterhouseCoopers and World Bank recently published a report. </a:t>
            </a:r>
            <a:r>
              <a:rPr lang="en-US" i="1" dirty="0" smtClean="0">
                <a:latin typeface="+mn-lt"/>
              </a:rPr>
              <a:t>Paying Taxes 2017</a:t>
            </a:r>
            <a:r>
              <a:rPr lang="en-US" i="1" baseline="0" dirty="0" smtClean="0">
                <a:latin typeface="+mn-lt"/>
              </a:rPr>
              <a:t>  </a:t>
            </a:r>
            <a:r>
              <a:rPr lang="en-US" dirty="0" smtClean="0">
                <a:latin typeface="+mn-lt"/>
              </a:rPr>
              <a:t>(http://www.pwc.com/gx/en/services/tax/paying-taxes-2017/overall-ranking-and-data-tables.html)</a:t>
            </a:r>
            <a:r>
              <a:rPr lang="en-US" dirty="0">
                <a:solidFill>
                  <a:srgbClr val="FF0000"/>
                </a:solidFill>
              </a:rPr>
              <a:t> </a:t>
            </a:r>
            <a:r>
              <a:rPr lang="en-US" dirty="0" smtClean="0">
                <a:latin typeface="+mn-lt"/>
              </a:rPr>
              <a:t>that compares tax regimes across</a:t>
            </a:r>
            <a:r>
              <a:rPr lang="en-US" baseline="0" dirty="0" smtClean="0">
                <a:latin typeface="+mn-lt"/>
              </a:rPr>
              <a:t> </a:t>
            </a:r>
            <a:r>
              <a:rPr lang="en-US" dirty="0" smtClean="0">
                <a:latin typeface="+mn-lt"/>
              </a:rPr>
              <a:t>190 economies worldwide, ranking them according to the </a:t>
            </a:r>
            <a:r>
              <a:rPr lang="en-US" b="1" dirty="0" smtClean="0">
                <a:latin typeface="+mn-lt"/>
              </a:rPr>
              <a:t>relative ease of paying taxes</a:t>
            </a:r>
            <a:r>
              <a:rPr lang="en-US" b="0" dirty="0" smtClean="0">
                <a:latin typeface="+mn-lt"/>
              </a:rPr>
              <a:t>, with</a:t>
            </a:r>
            <a:r>
              <a:rPr lang="en-US" b="0" baseline="0" dirty="0" smtClean="0">
                <a:latin typeface="+mn-lt"/>
              </a:rPr>
              <a:t> </a:t>
            </a:r>
            <a:r>
              <a:rPr lang="en-US" b="0" dirty="0" smtClean="0">
                <a:latin typeface="+mn-lt"/>
              </a:rPr>
              <a:t>three sub-indicators are assessed:</a:t>
            </a:r>
            <a:r>
              <a:rPr lang="en-US" b="0" baseline="0" dirty="0" smtClean="0">
                <a:latin typeface="+mn-lt"/>
              </a:rPr>
              <a:t> </a:t>
            </a:r>
            <a:r>
              <a:rPr lang="en-US" b="0" dirty="0" smtClean="0">
                <a:latin typeface="+mn-lt"/>
              </a:rPr>
              <a:t>the costs of all taxes borne by the company </a:t>
            </a:r>
            <a:r>
              <a:rPr lang="en-US" b="1" dirty="0" smtClean="0">
                <a:latin typeface="+mn-lt"/>
              </a:rPr>
              <a:t>(the Total Tax Rate), the time required to comply with tax obligations and the number of tax payments made.</a:t>
            </a:r>
          </a:p>
          <a:p>
            <a:pPr defTabSz="445524">
              <a:defRPr/>
            </a:pPr>
            <a:endParaRPr lang="en-US" b="1" dirty="0" smtClean="0">
              <a:latin typeface="+mn-lt"/>
            </a:endParaRPr>
          </a:p>
          <a:p>
            <a:pPr defTabSz="445524">
              <a:defRPr/>
            </a:pPr>
            <a:r>
              <a:rPr lang="en-US" b="1" dirty="0" smtClean="0">
                <a:latin typeface="+mn-lt"/>
              </a:rPr>
              <a:t>HK ranks third</a:t>
            </a:r>
            <a:r>
              <a:rPr lang="en-US" dirty="0" smtClean="0">
                <a:latin typeface="+mn-lt"/>
              </a:rPr>
              <a:t>, after only Qatar and the UAE. </a:t>
            </a:r>
          </a:p>
          <a:p>
            <a:pPr defTabSz="445524">
              <a:defRPr/>
            </a:pPr>
            <a:endParaRPr lang="en-US" dirty="0" smtClean="0">
              <a:latin typeface="+mn-lt"/>
            </a:endParaRPr>
          </a:p>
          <a:p>
            <a:pPr defTabSz="445524">
              <a:defRPr/>
            </a:pPr>
            <a:r>
              <a:rPr lang="en-US" dirty="0" smtClean="0">
                <a:latin typeface="+mn-lt"/>
              </a:rPr>
              <a:t>http://www.pwc.com/gx/en/services/tax/paying-taxes-2017/overall-ranking-and-data-tables.html</a:t>
            </a:r>
          </a:p>
          <a:p>
            <a:pPr defTabSz="445524">
              <a:defRPr/>
            </a:pPr>
            <a:endParaRPr lang="en-US" dirty="0" smtClean="0">
              <a:latin typeface="+mn-lt"/>
            </a:endParaRPr>
          </a:p>
        </p:txBody>
      </p:sp>
    </p:spTree>
    <p:extLst>
      <p:ext uri="{BB962C8B-B14F-4D97-AF65-F5344CB8AC3E}">
        <p14:creationId xmlns:p14="http://schemas.microsoft.com/office/powerpoint/2010/main" val="34775680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txBox="1">
            <a:spLocks noGrp="1" noChangeArrowheads="1"/>
          </p:cNvSpPr>
          <p:nvPr/>
        </p:nvSpPr>
        <p:spPr bwMode="auto">
          <a:xfrm>
            <a:off x="3887274" y="8685341"/>
            <a:ext cx="2970732" cy="458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106" tIns="44552" rIns="89106" bIns="44552" anchor="b"/>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algn="r" defTabSz="891049" eaLnBrk="1" fontAlgn="base" hangingPunct="1">
              <a:spcBef>
                <a:spcPct val="0"/>
              </a:spcBef>
              <a:spcAft>
                <a:spcPct val="0"/>
              </a:spcAft>
            </a:pPr>
            <a:fld id="{9411E479-99BC-4666-8DA3-D4872928318F}" type="slidenum">
              <a:rPr lang="zh-TW" altLang="en-US" sz="1200">
                <a:solidFill>
                  <a:prstClr val="black"/>
                </a:solidFill>
                <a:latin typeface="Times New Roman" pitchFamily="18" charset="0"/>
              </a:rPr>
              <a:pPr algn="r" defTabSz="891049" eaLnBrk="1" fontAlgn="base" hangingPunct="1">
                <a:spcBef>
                  <a:spcPct val="0"/>
                </a:spcBef>
                <a:spcAft>
                  <a:spcPct val="0"/>
                </a:spcAft>
              </a:pPr>
              <a:t>46</a:t>
            </a:fld>
            <a:endParaRPr lang="en-US" altLang="zh-TW" sz="1200">
              <a:solidFill>
                <a:prstClr val="black"/>
              </a:solidFill>
              <a:latin typeface="Times New Roman" pitchFamily="18" charset="0"/>
            </a:endParaRPr>
          </a:p>
        </p:txBody>
      </p:sp>
      <p:sp>
        <p:nvSpPr>
          <p:cNvPr id="52227" name="Rectangle 2"/>
          <p:cNvSpPr>
            <a:spLocks noGrp="1" noRot="1" noChangeAspect="1" noChangeArrowheads="1" noTextEdit="1"/>
          </p:cNvSpPr>
          <p:nvPr>
            <p:ph type="sldImg"/>
          </p:nvPr>
        </p:nvSpPr>
        <p:spPr bwMode="auto">
          <a:xfrm>
            <a:off x="1144588" y="685800"/>
            <a:ext cx="4570412" cy="34274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8" name="Rectangle 3"/>
          <p:cNvSpPr>
            <a:spLocks noGrp="1" noChangeArrowheads="1"/>
          </p:cNvSpPr>
          <p:nvPr>
            <p:ph type="body" idx="1"/>
          </p:nvPr>
        </p:nvSpPr>
        <p:spPr bwMode="auto">
          <a:xfrm>
            <a:off x="913333" y="4343400"/>
            <a:ext cx="5031336"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zh-TW" dirty="0" smtClean="0">
                <a:latin typeface="+mn-lt"/>
                <a:cs typeface="Calibri" pitchFamily="34" charset="0"/>
              </a:rPr>
              <a:t>Geographically, HK is the </a:t>
            </a:r>
            <a:r>
              <a:rPr lang="en-GB" altLang="zh-TW" b="1" dirty="0" smtClean="0">
                <a:latin typeface="+mn-lt"/>
                <a:cs typeface="Calibri" pitchFamily="34" charset="0"/>
              </a:rPr>
              <a:t>gateway to Asia and the Chinese mainland, </a:t>
            </a:r>
            <a:r>
              <a:rPr lang="en-GB" altLang="zh-TW" b="0" dirty="0" smtClean="0">
                <a:latin typeface="+mn-lt"/>
                <a:cs typeface="Calibri" pitchFamily="34" charset="0"/>
              </a:rPr>
              <a:t>as</a:t>
            </a:r>
            <a:r>
              <a:rPr lang="en-GB" altLang="zh-TW" b="0" baseline="0" dirty="0" smtClean="0">
                <a:latin typeface="+mn-lt"/>
                <a:cs typeface="Calibri" pitchFamily="34" charset="0"/>
              </a:rPr>
              <a:t> well as</a:t>
            </a:r>
            <a:r>
              <a:rPr lang="en-GB" altLang="zh-TW" dirty="0" smtClean="0">
                <a:latin typeface="+mn-lt"/>
                <a:cs typeface="Calibri" pitchFamily="34" charset="0"/>
              </a:rPr>
              <a:t> </a:t>
            </a:r>
            <a:r>
              <a:rPr lang="en-GB" altLang="zh-TW" b="1" dirty="0" smtClean="0">
                <a:latin typeface="+mn-lt"/>
                <a:cs typeface="Calibri" pitchFamily="34" charset="0"/>
              </a:rPr>
              <a:t>Asia’s centrally located business hub.</a:t>
            </a:r>
          </a:p>
          <a:p>
            <a:pPr eaLnBrk="1" hangingPunct="1"/>
            <a:endParaRPr lang="en-GB" altLang="zh-TW" b="1" dirty="0" smtClean="0">
              <a:latin typeface="+mn-lt"/>
              <a:cs typeface="Calibri" pitchFamily="34" charset="0"/>
            </a:endParaRPr>
          </a:p>
          <a:p>
            <a:pPr eaLnBrk="1" hangingPunct="1"/>
            <a:r>
              <a:rPr lang="en-GB" altLang="zh-TW" b="1" dirty="0" smtClean="0">
                <a:latin typeface="+mn-lt"/>
                <a:cs typeface="Calibri" pitchFamily="34" charset="0"/>
              </a:rPr>
              <a:t>HK is located within 4 hours of most of Asia’s key markets, and 5 hours’ flying time from half the world’s population</a:t>
            </a:r>
            <a:r>
              <a:rPr lang="en-GB" altLang="zh-TW" dirty="0" smtClean="0">
                <a:latin typeface="+mn-lt"/>
                <a:cs typeface="Calibri" pitchFamily="34" charset="0"/>
              </a:rPr>
              <a:t>. </a:t>
            </a:r>
          </a:p>
          <a:p>
            <a:pPr eaLnBrk="1" hangingPunct="1"/>
            <a:endParaRPr lang="en-GB" altLang="zh-TW" dirty="0" smtClean="0">
              <a:latin typeface="+mn-lt"/>
              <a:cs typeface="Calibri" pitchFamily="34" charset="0"/>
            </a:endParaRPr>
          </a:p>
          <a:p>
            <a:pPr defTabSz="444947">
              <a:defRPr/>
            </a:pPr>
            <a:r>
              <a:rPr lang="en-GB" altLang="zh-TW" b="0" dirty="0" smtClean="0">
                <a:latin typeface="+mn-lt"/>
                <a:cs typeface="Calibri" pitchFamily="34" charset="0"/>
              </a:rPr>
              <a:t>HK’s </a:t>
            </a:r>
            <a:r>
              <a:rPr lang="en-GB" altLang="zh-TW" b="0" dirty="0">
                <a:latin typeface="+mn-lt"/>
                <a:cs typeface="Calibri" pitchFamily="34" charset="0"/>
              </a:rPr>
              <a:t>ideal location makes it convenient for </a:t>
            </a:r>
            <a:r>
              <a:rPr lang="en-GB" altLang="zh-TW" b="1" dirty="0" smtClean="0">
                <a:latin typeface="+mn-lt"/>
                <a:cs typeface="Calibri" pitchFamily="34" charset="0"/>
              </a:rPr>
              <a:t>overseas </a:t>
            </a:r>
            <a:r>
              <a:rPr lang="en-GB" altLang="zh-TW" b="1" dirty="0">
                <a:latin typeface="+mn-lt"/>
                <a:cs typeface="Calibri" pitchFamily="34" charset="0"/>
              </a:rPr>
              <a:t>companies </a:t>
            </a:r>
            <a:r>
              <a:rPr lang="en-GB" altLang="zh-TW" b="1" dirty="0" smtClean="0">
                <a:latin typeface="+mn-lt"/>
                <a:cs typeface="Calibri" pitchFamily="34" charset="0"/>
              </a:rPr>
              <a:t>to</a:t>
            </a:r>
            <a:r>
              <a:rPr lang="en-GB" altLang="zh-TW" b="1" baseline="0" dirty="0" smtClean="0">
                <a:latin typeface="+mn-lt"/>
                <a:cs typeface="Calibri" pitchFamily="34" charset="0"/>
              </a:rPr>
              <a:t> be based in HK and use </a:t>
            </a:r>
            <a:r>
              <a:rPr lang="en-GB" altLang="zh-TW" b="1" dirty="0" smtClean="0">
                <a:latin typeface="+mn-lt"/>
                <a:cs typeface="Calibri" pitchFamily="34" charset="0"/>
              </a:rPr>
              <a:t>HK as a platform to expand</a:t>
            </a:r>
            <a:r>
              <a:rPr lang="en-GB" altLang="zh-TW" b="1" baseline="0" dirty="0" smtClean="0">
                <a:latin typeface="+mn-lt"/>
                <a:cs typeface="Calibri" pitchFamily="34" charset="0"/>
              </a:rPr>
              <a:t> into Asia, including the Chinese mainland</a:t>
            </a:r>
            <a:r>
              <a:rPr lang="en-GB" altLang="zh-TW" b="1" dirty="0" smtClean="0">
                <a:latin typeface="+mn-lt"/>
                <a:cs typeface="Calibri" pitchFamily="34" charset="0"/>
              </a:rPr>
              <a:t>. </a:t>
            </a:r>
          </a:p>
          <a:p>
            <a:pPr defTabSz="444947">
              <a:defRPr/>
            </a:pPr>
            <a:endParaRPr lang="en-GB" b="1" dirty="0" smtClean="0">
              <a:latin typeface="+mn-lt"/>
            </a:endParaRPr>
          </a:p>
          <a:p>
            <a:r>
              <a:rPr kumimoji="1" lang="en-US" b="1" u="sng" dirty="0">
                <a:ea typeface="新細明體" pitchFamily="18" charset="-120"/>
              </a:rPr>
              <a:t>HK-Asia</a:t>
            </a:r>
            <a:endParaRPr kumimoji="1" lang="en-US" dirty="0">
              <a:ea typeface="新細明體" pitchFamily="18" charset="-120"/>
            </a:endParaRPr>
          </a:p>
          <a:p>
            <a:pPr marL="166872" indent="-166872">
              <a:buFont typeface="Arial" pitchFamily="34" charset="0"/>
              <a:buChar char="•"/>
            </a:pPr>
            <a:r>
              <a:rPr kumimoji="1" lang="en-US" dirty="0">
                <a:ea typeface="新細明體" pitchFamily="18" charset="-120"/>
              </a:rPr>
              <a:t>HK is strengthening economic ties with other parts of Asia, particularly ASEAN. </a:t>
            </a:r>
            <a:endParaRPr lang="en-US" dirty="0"/>
          </a:p>
          <a:p>
            <a:endParaRPr lang="en-US" b="1" dirty="0"/>
          </a:p>
          <a:p>
            <a:r>
              <a:rPr kumimoji="1" lang="en-US" b="1" u="sng" dirty="0">
                <a:ea typeface="新細明體" pitchFamily="18" charset="-120"/>
              </a:rPr>
              <a:t>HK-Chinese mainland </a:t>
            </a:r>
            <a:endParaRPr kumimoji="1" lang="en-US" dirty="0">
              <a:ea typeface="新細明體" pitchFamily="18" charset="-120"/>
            </a:endParaRPr>
          </a:p>
          <a:p>
            <a:pPr marL="166872" indent="-166872">
              <a:buFont typeface="Arial" pitchFamily="34" charset="0"/>
              <a:buChar char="•"/>
            </a:pPr>
            <a:r>
              <a:rPr kumimoji="1" lang="en-US" dirty="0">
                <a:ea typeface="新細明體" pitchFamily="18" charset="-120"/>
              </a:rPr>
              <a:t>HK is the most important </a:t>
            </a:r>
            <a:r>
              <a:rPr kumimoji="1" lang="en-US" dirty="0" err="1">
                <a:ea typeface="新細明體" pitchFamily="18" charset="-120"/>
              </a:rPr>
              <a:t>entrepôt</a:t>
            </a:r>
            <a:r>
              <a:rPr kumimoji="1" lang="en-US" dirty="0">
                <a:ea typeface="新細明體" pitchFamily="18" charset="-120"/>
              </a:rPr>
              <a:t> for the Chinese mainland</a:t>
            </a:r>
          </a:p>
          <a:p>
            <a:pPr marL="166872" indent="-166872">
              <a:buFont typeface="Arial" pitchFamily="34" charset="0"/>
              <a:buChar char="•"/>
            </a:pPr>
            <a:r>
              <a:rPr kumimoji="1" lang="en-US" dirty="0">
                <a:ea typeface="新細明體" pitchFamily="18" charset="-120"/>
              </a:rPr>
              <a:t>HK is the Chinese mainland’s largest foreign investment source</a:t>
            </a:r>
          </a:p>
          <a:p>
            <a:pPr marL="166872" indent="-166872">
              <a:buFont typeface="Arial" pitchFamily="34" charset="0"/>
              <a:buChar char="•"/>
            </a:pPr>
            <a:r>
              <a:rPr kumimoji="1" lang="en-US" dirty="0">
                <a:ea typeface="新細明體" pitchFamily="18" charset="-120"/>
              </a:rPr>
              <a:t>HK is the key offshore capital-raising </a:t>
            </a:r>
            <a:r>
              <a:rPr kumimoji="1" lang="en-US" dirty="0" err="1">
                <a:ea typeface="新細明體" pitchFamily="18" charset="-120"/>
              </a:rPr>
              <a:t>centre</a:t>
            </a:r>
            <a:r>
              <a:rPr kumimoji="1" lang="en-US" dirty="0">
                <a:ea typeface="新細明體" pitchFamily="18" charset="-120"/>
              </a:rPr>
              <a:t> for Chinese enterprises</a:t>
            </a:r>
          </a:p>
          <a:p>
            <a:pPr marL="166872" indent="-166872">
              <a:buFont typeface="Arial" pitchFamily="34" charset="0"/>
              <a:buChar char="•"/>
            </a:pPr>
            <a:r>
              <a:rPr kumimoji="1" lang="en-US" dirty="0">
                <a:ea typeface="新細明體" pitchFamily="18" charset="-120"/>
              </a:rPr>
              <a:t>The Chinese mainland is a major source of external investment for HK.</a:t>
            </a:r>
            <a:endParaRPr lang="en-US" dirty="0"/>
          </a:p>
          <a:p>
            <a:r>
              <a:rPr kumimoji="1" lang="en-US" dirty="0">
                <a:ea typeface="新細明體" pitchFamily="18" charset="-120"/>
              </a:rPr>
              <a:t> </a:t>
            </a:r>
          </a:p>
          <a:p>
            <a:endParaRPr lang="en-US" b="1" dirty="0"/>
          </a:p>
          <a:p>
            <a:pPr defTabSz="444947">
              <a:defRPr/>
            </a:pPr>
            <a:endParaRPr lang="en-US" b="1" dirty="0">
              <a:latin typeface="+mn-lt"/>
            </a:endParaRPr>
          </a:p>
        </p:txBody>
      </p:sp>
      <p:sp>
        <p:nvSpPr>
          <p:cNvPr id="3" name="Slide Number Placeholder 2"/>
          <p:cNvSpPr>
            <a:spLocks noGrp="1"/>
          </p:cNvSpPr>
          <p:nvPr>
            <p:ph type="sldNum" sz="quarter" idx="10"/>
          </p:nvPr>
        </p:nvSpPr>
        <p:spPr/>
        <p:txBody>
          <a:bodyPr/>
          <a:lstStyle/>
          <a:p>
            <a:pPr>
              <a:defRPr/>
            </a:pPr>
            <a:fld id="{B7B1EE09-2D7D-44A9-AE42-9B6189D45250}" type="slidenum">
              <a:rPr lang="en-US" altLang="zh-HK" smtClean="0">
                <a:solidFill>
                  <a:prstClr val="black"/>
                </a:solidFill>
                <a:latin typeface="Calibri"/>
                <a:ea typeface="新細明體"/>
              </a:rPr>
              <a:pPr>
                <a:defRPr/>
              </a:pPr>
              <a:t>46</a:t>
            </a:fld>
            <a:endParaRPr lang="en-US" altLang="zh-HK">
              <a:solidFill>
                <a:prstClr val="black"/>
              </a:solidFill>
              <a:latin typeface="Calibri"/>
              <a:ea typeface="新細明體"/>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7645" y="685257"/>
            <a:ext cx="5442711" cy="3429388"/>
          </a:xfrm>
        </p:spPr>
      </p:sp>
      <p:sp>
        <p:nvSpPr>
          <p:cNvPr id="3" name="Notes Placeholder 2"/>
          <p:cNvSpPr>
            <a:spLocks noGrp="1"/>
          </p:cNvSpPr>
          <p:nvPr>
            <p:ph type="body" idx="1"/>
          </p:nvPr>
        </p:nvSpPr>
        <p:spPr/>
        <p:txBody>
          <a:bodyPr/>
          <a:lstStyle/>
          <a:p>
            <a:r>
              <a:rPr lang="en-US" dirty="0"/>
              <a:t>HK companies are in the best position to help you make forays and expand into the mainland and Asian markets, because we have:</a:t>
            </a:r>
            <a:endParaRPr lang="en-US" dirty="0" smtClean="0"/>
          </a:p>
          <a:p>
            <a:pPr marL="167106" indent="-167106" algn="just" defTabSz="889986">
              <a:buFont typeface="Arial" pitchFamily="34" charset="0"/>
              <a:buChar char="•"/>
              <a:defRPr/>
            </a:pPr>
            <a:r>
              <a:rPr lang="en-GB" altLang="zh-TW" dirty="0">
                <a:solidFill>
                  <a:prstClr val="black"/>
                </a:solidFill>
                <a:cs typeface="Arial" charset="0"/>
              </a:rPr>
              <a:t>ample business/work experience with countries from both the East and the West </a:t>
            </a:r>
          </a:p>
          <a:p>
            <a:pPr marL="167106" indent="-167106" algn="just" defTabSz="889986">
              <a:buFont typeface="Arial" pitchFamily="34" charset="0"/>
              <a:buChar char="•"/>
              <a:defRPr/>
            </a:pPr>
            <a:r>
              <a:rPr lang="en-GB" altLang="zh-TW" dirty="0">
                <a:solidFill>
                  <a:prstClr val="black"/>
                </a:solidFill>
                <a:cs typeface="Arial" charset="0"/>
              </a:rPr>
              <a:t>unrivalled experience with China – more than 30 years of doing business on the mainland, as well as language and cultural ties.</a:t>
            </a:r>
          </a:p>
          <a:p>
            <a:pPr marL="167106" indent="-167106" algn="just" defTabSz="889986">
              <a:buFont typeface="Arial" pitchFamily="34" charset="0"/>
              <a:buChar char="•"/>
              <a:defRPr/>
            </a:pPr>
            <a:r>
              <a:rPr lang="en-US" dirty="0">
                <a:solidFill>
                  <a:prstClr val="black"/>
                </a:solidFill>
                <a:ea typeface="新細明體"/>
                <a:cs typeface="Times New Roman"/>
              </a:rPr>
              <a:t>long experience in international trade, and in</a:t>
            </a:r>
            <a:r>
              <a:rPr lang="en-GB" altLang="zh-TW" dirty="0">
                <a:solidFill>
                  <a:prstClr val="black"/>
                </a:solidFill>
                <a:cs typeface="Arial" charset="0"/>
              </a:rPr>
              <a:t> cross-cultural trade/business, including the international business protocol and mainland culture and systems.</a:t>
            </a:r>
          </a:p>
          <a:p>
            <a:pPr marL="166872" indent="-166872" defTabSz="889986">
              <a:buFont typeface="Arial" pitchFamily="34" charset="0"/>
              <a:buChar char="•"/>
              <a:defRPr/>
            </a:pPr>
            <a:r>
              <a:rPr lang="en-US" dirty="0"/>
              <a:t>close business ties with Asia and the Chinese mainland</a:t>
            </a:r>
          </a:p>
          <a:p>
            <a:pPr marL="166872" indent="-166872" defTabSz="889986">
              <a:buFont typeface="Arial" pitchFamily="34" charset="0"/>
              <a:buChar char="•"/>
              <a:defRPr/>
            </a:pPr>
            <a:r>
              <a:rPr lang="en-US" dirty="0"/>
              <a:t>a good understanding of Asian tastes, trends and procedures</a:t>
            </a:r>
          </a:p>
          <a:p>
            <a:pPr marL="166872" indent="-166872">
              <a:buFont typeface="Arial" pitchFamily="34" charset="0"/>
              <a:buChar char="•"/>
            </a:pPr>
            <a:r>
              <a:rPr lang="en-US" dirty="0"/>
              <a:t>familiarity with Western cultures and practices</a:t>
            </a:r>
          </a:p>
          <a:p>
            <a:pPr marL="166872" indent="-166872">
              <a:buFont typeface="Arial" pitchFamily="34" charset="0"/>
              <a:buChar char="•"/>
            </a:pPr>
            <a:r>
              <a:rPr lang="en-US" dirty="0">
                <a:solidFill>
                  <a:prstClr val="black"/>
                </a:solidFill>
                <a:ea typeface="新細明體"/>
                <a:cs typeface="Times New Roman"/>
              </a:rPr>
              <a:t>world-class professional services talent with technical expertise as well as business acumen</a:t>
            </a:r>
            <a:endParaRPr lang="en-US" dirty="0"/>
          </a:p>
          <a:p>
            <a:pPr marL="167106" indent="-167106" algn="just" defTabSz="889986">
              <a:buFont typeface="Arial" pitchFamily="34" charset="0"/>
              <a:buChar char="•"/>
              <a:defRPr/>
            </a:pPr>
            <a:r>
              <a:rPr lang="en-US" altLang="zh-TW" dirty="0">
                <a:solidFill>
                  <a:prstClr val="black"/>
                </a:solidFill>
                <a:cs typeface="Arial" charset="0"/>
              </a:rPr>
              <a:t>tech savvy population blending East and West culture – ideal test bed</a:t>
            </a:r>
            <a:endParaRPr lang="en-GB" altLang="zh-TW" dirty="0">
              <a:solidFill>
                <a:prstClr val="black"/>
              </a:solidFill>
              <a:cs typeface="Arial" charset="0"/>
            </a:endParaRPr>
          </a:p>
          <a:p>
            <a:pPr marL="167106" indent="-167106" algn="just" defTabSz="889986">
              <a:buFont typeface="Arial" pitchFamily="34" charset="0"/>
              <a:buChar char="•"/>
              <a:defRPr/>
            </a:pPr>
            <a:r>
              <a:rPr lang="en-GB" altLang="zh-TW" dirty="0">
                <a:solidFill>
                  <a:prstClr val="black"/>
                </a:solidFill>
                <a:cs typeface="Arial" charset="0"/>
              </a:rPr>
              <a:t>a highly educated workforce</a:t>
            </a:r>
            <a:endParaRPr lang="en-US" dirty="0"/>
          </a:p>
          <a:p>
            <a:endParaRPr lang="en-US" dirty="0"/>
          </a:p>
        </p:txBody>
      </p:sp>
    </p:spTree>
    <p:extLst>
      <p:ext uri="{BB962C8B-B14F-4D97-AF65-F5344CB8AC3E}">
        <p14:creationId xmlns:p14="http://schemas.microsoft.com/office/powerpoint/2010/main" val="39302752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smtClean="0">
                <a:solidFill>
                  <a:schemeClr val="tx1"/>
                </a:solidFill>
                <a:effectLst/>
                <a:latin typeface="+mn-lt"/>
                <a:ea typeface="+mn-ea"/>
                <a:cs typeface="+mn-cs"/>
              </a:rPr>
              <a:t>Reasons for registration</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It is important to note that China uses the 'first-to-file' system, meaning that you may lose legal protection in China if a similar mark has already been registered within China. Therefore it is essential for you to register your trademarks in China before entering into the market so as to diminish the risk of trademarks being registered by someone else first, or in other words ‘hijacked’.</a:t>
            </a: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p>
          <a:p>
            <a:pPr lvl="0"/>
            <a:r>
              <a:rPr lang="en-US" sz="1200" kern="1200" dirty="0" smtClean="0">
                <a:solidFill>
                  <a:schemeClr val="tx1"/>
                </a:solidFill>
                <a:effectLst/>
                <a:latin typeface="+mn-lt"/>
                <a:ea typeface="+mn-ea"/>
                <a:cs typeface="+mn-cs"/>
              </a:rPr>
              <a:t>Trademarks registered in European countries are not protected in China unless they have also been registered in China. The international registration system is available under the Madrid Protocol through the World Intellectual Property </a:t>
            </a:r>
            <a:r>
              <a:rPr lang="en-US" sz="1200" kern="1200" dirty="0" err="1" smtClean="0">
                <a:solidFill>
                  <a:schemeClr val="tx1"/>
                </a:solidFill>
                <a:effectLst/>
                <a:latin typeface="+mn-lt"/>
                <a:ea typeface="+mn-ea"/>
                <a:cs typeface="+mn-cs"/>
              </a:rPr>
              <a:t>Organisation</a:t>
            </a:r>
            <a:r>
              <a:rPr lang="en-US" sz="1200" kern="1200" dirty="0" smtClean="0">
                <a:solidFill>
                  <a:schemeClr val="tx1"/>
                </a:solidFill>
                <a:effectLst/>
                <a:latin typeface="+mn-lt"/>
                <a:ea typeface="+mn-ea"/>
                <a:cs typeface="+mn-cs"/>
              </a:rPr>
              <a:t> (WIPO).</a:t>
            </a: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p>
          <a:p>
            <a:pPr lvl="0"/>
            <a:r>
              <a:rPr lang="en-US" sz="1200" kern="1200" dirty="0" smtClean="0">
                <a:solidFill>
                  <a:schemeClr val="tx1"/>
                </a:solidFill>
                <a:effectLst/>
                <a:latin typeface="+mn-lt"/>
                <a:ea typeface="+mn-ea"/>
                <a:cs typeface="+mn-cs"/>
              </a:rPr>
              <a:t>Because the registration of a trade mark in roman characters does not automatically protect the trade mark against the use or registration of the same or similar trade mark written in Chinese, it is highly advisable to register a Chinese version of a foreign trade mark.</a:t>
            </a:r>
            <a:endParaRPr lang="en-GB"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The phenomenon of contracted manufacturers registering client trademarks is a growing problem facing many foreign businesses manufacturing products in China. This is the case even for manufacturing done exclusively for export. In the event of a dispute, or if the contract manufacturer decides to compete in China, the contract manufacturer may register the trademark with customs and use it to block export shipments. This can be avoided by registering your own trademarks in China when manufacturing in China.</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77C662A-2856-DB43-A54F-DBC092CF30F5}" type="slidenum">
              <a:rPr lang="en-US" smtClean="0">
                <a:solidFill>
                  <a:prstClr val="black"/>
                </a:solidFill>
                <a:latin typeface="Calibri"/>
              </a:rPr>
              <a:pPr/>
              <a:t>5</a:t>
            </a:fld>
            <a:endParaRPr lang="en-US">
              <a:solidFill>
                <a:prstClr val="black"/>
              </a:solidFill>
              <a:latin typeface="Calibri"/>
            </a:endParaRPr>
          </a:p>
        </p:txBody>
      </p:sp>
    </p:spTree>
    <p:extLst>
      <p:ext uri="{BB962C8B-B14F-4D97-AF65-F5344CB8AC3E}">
        <p14:creationId xmlns:p14="http://schemas.microsoft.com/office/powerpoint/2010/main" val="24653832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16409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7645" y="685257"/>
            <a:ext cx="5442711" cy="3429388"/>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371348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xfrm>
            <a:off x="707645" y="685257"/>
            <a:ext cx="5442711" cy="3429388"/>
          </a:xfrm>
        </p:spPr>
      </p:sp>
      <p:sp>
        <p:nvSpPr>
          <p:cNvPr id="62467" name="Notes Placeholder 2"/>
          <p:cNvSpPr>
            <a:spLocks noGrp="1"/>
          </p:cNvSpPr>
          <p:nvPr>
            <p:ph type="body" idx="1"/>
          </p:nvPr>
        </p:nvSpPr>
        <p:spPr>
          <a:noFill/>
        </p:spPr>
        <p:txBody>
          <a:bodyPr/>
          <a:lstStyle/>
          <a:p>
            <a:r>
              <a:rPr lang="en-US" sz="1400" dirty="0"/>
              <a:t>The Belt and Road Initiative is a game-changer for the whole Asia region and even for the world. </a:t>
            </a:r>
          </a:p>
          <a:p>
            <a:endParaRPr lang="en-GB" sz="1400" dirty="0"/>
          </a:p>
          <a:p>
            <a:r>
              <a:rPr lang="en-GB" sz="1400" dirty="0"/>
              <a:t>Although it covers 60+ countries, it is not limited to these countries. In fact this Initiative is open to any nation that is willing to be part of this development. </a:t>
            </a:r>
          </a:p>
          <a:p>
            <a:endParaRPr lang="en-GB" sz="1400" dirty="0"/>
          </a:p>
          <a:p>
            <a:r>
              <a:rPr lang="en-US" sz="1400" dirty="0"/>
              <a:t>These 60+ countries together account for significant proportions of the world’s population, merchandise trade and GDP (as shown on this slide, based on 2015 stats). </a:t>
            </a:r>
          </a:p>
          <a:p>
            <a:endParaRPr lang="en-US" sz="1400" dirty="0"/>
          </a:p>
          <a:p>
            <a:r>
              <a:rPr lang="en-US" sz="1400" dirty="0"/>
              <a:t>As you can see, HK is on the Belt and Road route, and is within five hours’ reach of 48% of the Belt and Road population, giving it a geographical advantage. </a:t>
            </a:r>
          </a:p>
        </p:txBody>
      </p:sp>
      <p:sp>
        <p:nvSpPr>
          <p:cNvPr id="62468" name="Slide Number Placeholder 3"/>
          <p:cNvSpPr>
            <a:spLocks noGrp="1"/>
          </p:cNvSpPr>
          <p:nvPr>
            <p:ph type="sldNum" sz="quarter" idx="5"/>
          </p:nvPr>
        </p:nvSpPr>
        <p:spPr>
          <a:noFill/>
        </p:spPr>
        <p:txBody>
          <a:bodyPr/>
          <a:lstStyle>
            <a:lvl1pPr defTabSz="611869" eaLnBrk="0" hangingPunct="0">
              <a:defRPr b="1">
                <a:solidFill>
                  <a:srgbClr val="A7240B"/>
                </a:solidFill>
                <a:latin typeface="Arial" charset="0"/>
                <a:ea typeface="新細明體" pitchFamily="18" charset="-120"/>
                <a:sym typeface="Arial" charset="0"/>
              </a:defRPr>
            </a:lvl1pPr>
            <a:lvl2pPr marL="498008" indent="-191542" defTabSz="611869" eaLnBrk="0" hangingPunct="0">
              <a:defRPr b="1">
                <a:solidFill>
                  <a:srgbClr val="A7240B"/>
                </a:solidFill>
                <a:latin typeface="Arial" charset="0"/>
                <a:ea typeface="新細明體" pitchFamily="18" charset="-120"/>
                <a:sym typeface="Arial" charset="0"/>
              </a:defRPr>
            </a:lvl2pPr>
            <a:lvl3pPr marL="766166" indent="-153233" defTabSz="611869" eaLnBrk="0" hangingPunct="0">
              <a:defRPr b="1">
                <a:solidFill>
                  <a:srgbClr val="A7240B"/>
                </a:solidFill>
                <a:latin typeface="Arial" charset="0"/>
                <a:ea typeface="新細明體" pitchFamily="18" charset="-120"/>
                <a:sym typeface="Arial" charset="0"/>
              </a:defRPr>
            </a:lvl3pPr>
            <a:lvl4pPr marL="1072633" indent="-153233" defTabSz="611869" eaLnBrk="0" hangingPunct="0">
              <a:defRPr b="1">
                <a:solidFill>
                  <a:srgbClr val="A7240B"/>
                </a:solidFill>
                <a:latin typeface="Arial" charset="0"/>
                <a:ea typeface="新細明體" pitchFamily="18" charset="-120"/>
                <a:sym typeface="Arial" charset="0"/>
              </a:defRPr>
            </a:lvl4pPr>
            <a:lvl5pPr marL="1379099" indent="-153233" defTabSz="611869" eaLnBrk="0" hangingPunct="0">
              <a:defRPr b="1">
                <a:solidFill>
                  <a:srgbClr val="A7240B"/>
                </a:solidFill>
                <a:latin typeface="Arial" charset="0"/>
                <a:ea typeface="新細明體" pitchFamily="18" charset="-120"/>
                <a:sym typeface="Arial" charset="0"/>
              </a:defRPr>
            </a:lvl5pPr>
            <a:lvl6pPr marL="1685566" indent="-153233" defTabSz="611869" eaLnBrk="0" fontAlgn="base" hangingPunct="0">
              <a:spcBef>
                <a:spcPct val="0"/>
              </a:spcBef>
              <a:spcAft>
                <a:spcPct val="0"/>
              </a:spcAft>
              <a:buFont typeface="Arial" charset="0"/>
              <a:defRPr b="1">
                <a:solidFill>
                  <a:srgbClr val="A7240B"/>
                </a:solidFill>
                <a:latin typeface="Arial" charset="0"/>
                <a:ea typeface="新細明體" pitchFamily="18" charset="-120"/>
                <a:sym typeface="Arial" charset="0"/>
              </a:defRPr>
            </a:lvl6pPr>
            <a:lvl7pPr marL="1992033" indent="-153233" defTabSz="611869" eaLnBrk="0" fontAlgn="base" hangingPunct="0">
              <a:spcBef>
                <a:spcPct val="0"/>
              </a:spcBef>
              <a:spcAft>
                <a:spcPct val="0"/>
              </a:spcAft>
              <a:buFont typeface="Arial" charset="0"/>
              <a:defRPr b="1">
                <a:solidFill>
                  <a:srgbClr val="A7240B"/>
                </a:solidFill>
                <a:latin typeface="Arial" charset="0"/>
                <a:ea typeface="新細明體" pitchFamily="18" charset="-120"/>
                <a:sym typeface="Arial" charset="0"/>
              </a:defRPr>
            </a:lvl7pPr>
            <a:lvl8pPr marL="2298499" indent="-153233" defTabSz="611869" eaLnBrk="0" fontAlgn="base" hangingPunct="0">
              <a:spcBef>
                <a:spcPct val="0"/>
              </a:spcBef>
              <a:spcAft>
                <a:spcPct val="0"/>
              </a:spcAft>
              <a:buFont typeface="Arial" charset="0"/>
              <a:defRPr b="1">
                <a:solidFill>
                  <a:srgbClr val="A7240B"/>
                </a:solidFill>
                <a:latin typeface="Arial" charset="0"/>
                <a:ea typeface="新細明體" pitchFamily="18" charset="-120"/>
                <a:sym typeface="Arial" charset="0"/>
              </a:defRPr>
            </a:lvl8pPr>
            <a:lvl9pPr marL="2604965" indent="-153233" defTabSz="611869" eaLnBrk="0" fontAlgn="base" hangingPunct="0">
              <a:spcBef>
                <a:spcPct val="0"/>
              </a:spcBef>
              <a:spcAft>
                <a:spcPct val="0"/>
              </a:spcAft>
              <a:buFont typeface="Arial" charset="0"/>
              <a:defRPr b="1">
                <a:solidFill>
                  <a:srgbClr val="A7240B"/>
                </a:solidFill>
                <a:latin typeface="Arial" charset="0"/>
                <a:ea typeface="新細明體" pitchFamily="18" charset="-120"/>
                <a:sym typeface="Arial" charset="0"/>
              </a:defRPr>
            </a:lvl9pPr>
          </a:lstStyle>
          <a:p>
            <a:pPr eaLnBrk="1" hangingPunct="1">
              <a:buFont typeface="Arial" charset="0"/>
              <a:buNone/>
            </a:pPr>
            <a:fld id="{1729D804-13DC-449D-9737-1444376E81F1}" type="slidenum">
              <a:rPr lang="zh-TW" altLang="en-US" b="0" smtClean="0">
                <a:solidFill>
                  <a:prstClr val="black"/>
                </a:solidFill>
              </a:rPr>
              <a:pPr eaLnBrk="1" hangingPunct="1">
                <a:buFont typeface="Arial" charset="0"/>
                <a:buNone/>
              </a:pPr>
              <a:t>50</a:t>
            </a:fld>
            <a:endParaRPr lang="en-US" b="0" smtClean="0">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7645" y="685257"/>
            <a:ext cx="5442711" cy="3429388"/>
          </a:xfrm>
        </p:spPr>
      </p:sp>
      <p:sp>
        <p:nvSpPr>
          <p:cNvPr id="3" name="Notes Placeholder 2"/>
          <p:cNvSpPr>
            <a:spLocks noGrp="1"/>
          </p:cNvSpPr>
          <p:nvPr>
            <p:ph type="body" idx="1"/>
          </p:nvPr>
        </p:nvSpPr>
        <p:spPr>
          <a:xfrm>
            <a:off x="430827" y="4221040"/>
            <a:ext cx="5996345" cy="4237161"/>
          </a:xfrm>
        </p:spPr>
        <p:txBody>
          <a:bodyPr/>
          <a:lstStyle/>
          <a:p>
            <a:r>
              <a:rPr lang="en-US" sz="1400" dirty="0">
                <a:latin typeface="Arial" charset="0"/>
              </a:rPr>
              <a:t>The Belt and Road Initiative offers global businesses unparalleled opportunities to tap into new markets and to explore the tremendous potential of countries along the Belt and Road. </a:t>
            </a:r>
          </a:p>
          <a:p>
            <a:endParaRPr lang="en-US" sz="1400" dirty="0">
              <a:latin typeface="Arial" charset="0"/>
            </a:endParaRPr>
          </a:p>
          <a:p>
            <a:pPr defTabSz="889986">
              <a:defRPr/>
            </a:pPr>
            <a:r>
              <a:rPr lang="en-GB" sz="1400" dirty="0">
                <a:latin typeface="Arial" charset="0"/>
              </a:rPr>
              <a:t>Initially investment-driven, the Belt and Road will focus on building physical infrastructure first.  This will create the need for a viable financing structure and investments to take place first. </a:t>
            </a:r>
            <a:r>
              <a:rPr lang="en-US" sz="1400" dirty="0"/>
              <a:t>The Asian Development Bank estimates that developing Asia and the Pacific need </a:t>
            </a:r>
            <a:r>
              <a:rPr lang="en-US" sz="1400" b="1" dirty="0"/>
              <a:t>US$26 trillion in infrastructure spending from 2016 to 2030, or US$1.7 trillion per year</a:t>
            </a:r>
            <a:r>
              <a:rPr lang="en-US" sz="1400" dirty="0"/>
              <a:t> (</a:t>
            </a:r>
            <a:r>
              <a:rPr lang="en-US" sz="1400" i="1" dirty="0"/>
              <a:t>estimates released in March 2017</a:t>
            </a:r>
            <a:r>
              <a:rPr lang="en-US" sz="1400" dirty="0"/>
              <a:t>)  That’s more than double of the development bank’s previous estimates made in 2009. </a:t>
            </a:r>
          </a:p>
          <a:p>
            <a:endParaRPr lang="en-GB" sz="1400" dirty="0">
              <a:latin typeface="Arial" charset="0"/>
            </a:endParaRPr>
          </a:p>
          <a:p>
            <a:r>
              <a:rPr lang="en-GB" sz="1400" dirty="0">
                <a:latin typeface="Arial" charset="0"/>
              </a:rPr>
              <a:t>What follows will be increased trade and exchange, and plenty of opportunities for both developed, emerging and developing markets.</a:t>
            </a:r>
          </a:p>
          <a:p>
            <a:endParaRPr lang="en-GB" sz="1400" dirty="0">
              <a:latin typeface="Arial" charset="0"/>
            </a:endParaRPr>
          </a:p>
          <a:p>
            <a:r>
              <a:rPr lang="en-US" sz="1400" dirty="0">
                <a:latin typeface="Arial" charset="0"/>
              </a:rPr>
              <a:t>In short, the Initiative will create business opportunities for various sectors including:</a:t>
            </a:r>
          </a:p>
          <a:p>
            <a:r>
              <a:rPr lang="en-US" sz="1400" dirty="0">
                <a:latin typeface="Arial" charset="0"/>
              </a:rPr>
              <a:t>(</a:t>
            </a:r>
            <a:r>
              <a:rPr lang="en-US" sz="1400" dirty="0" err="1">
                <a:latin typeface="Arial" charset="0"/>
              </a:rPr>
              <a:t>i</a:t>
            </a:r>
            <a:r>
              <a:rPr lang="en-US" sz="1400" dirty="0">
                <a:latin typeface="Arial" charset="0"/>
              </a:rPr>
              <a:t>) finance and investment </a:t>
            </a:r>
          </a:p>
          <a:p>
            <a:r>
              <a:rPr lang="en-US" sz="1400" dirty="0">
                <a:latin typeface="Arial" charset="0"/>
              </a:rPr>
              <a:t>(ii) infrastructure and real estate services</a:t>
            </a:r>
          </a:p>
          <a:p>
            <a:r>
              <a:rPr lang="en-US" sz="1400" dirty="0">
                <a:latin typeface="Arial" charset="0"/>
              </a:rPr>
              <a:t>(iii) maritime and logistics services</a:t>
            </a:r>
          </a:p>
          <a:p>
            <a:r>
              <a:rPr lang="en-US" sz="1400" dirty="0">
                <a:latin typeface="Arial" charset="0"/>
              </a:rPr>
              <a:t>(iv) trading</a:t>
            </a:r>
          </a:p>
          <a:p>
            <a:r>
              <a:rPr lang="en-US" sz="1400" dirty="0">
                <a:latin typeface="Arial" charset="0"/>
              </a:rPr>
              <a:t>(v) dispute resolution</a:t>
            </a:r>
          </a:p>
        </p:txBody>
      </p:sp>
      <p:sp>
        <p:nvSpPr>
          <p:cNvPr id="5" name="Slide Number Placeholder 4"/>
          <p:cNvSpPr>
            <a:spLocks noGrp="1"/>
          </p:cNvSpPr>
          <p:nvPr>
            <p:ph type="sldNum" sz="quarter" idx="11"/>
          </p:nvPr>
        </p:nvSpPr>
        <p:spPr/>
        <p:txBody>
          <a:bodyPr/>
          <a:lstStyle/>
          <a:p>
            <a:fld id="{D547364E-D082-4B3D-AD28-ED33C903A73F}" type="slidenum">
              <a:rPr lang="en-GB" smtClean="0">
                <a:solidFill>
                  <a:prstClr val="black"/>
                </a:solidFill>
                <a:latin typeface="Calibri"/>
              </a:rPr>
              <a:pPr/>
              <a:t>51</a:t>
            </a:fld>
            <a:endParaRPr lang="en-GB">
              <a:solidFill>
                <a:prstClr val="black"/>
              </a:solidFill>
              <a:latin typeface="Calibri"/>
            </a:endParaRPr>
          </a:p>
        </p:txBody>
      </p:sp>
    </p:spTree>
    <p:extLst>
      <p:ext uri="{BB962C8B-B14F-4D97-AF65-F5344CB8AC3E}">
        <p14:creationId xmlns:p14="http://schemas.microsoft.com/office/powerpoint/2010/main" val="9243888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7645" y="685257"/>
            <a:ext cx="5442711" cy="3429388"/>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6495289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kumimoji="1" lang="en-US" dirty="0">
                <a:ea typeface="新細明體" pitchFamily="18" charset="-120"/>
              </a:rPr>
              <a:t>The Belt and Road development initiative will involve a huge amount of infrastructure projects, creating tremendous business opportunities for international companies, including those from your country. These projects will call for financing and investment-related services. The ensuing increase in cross-border trade, investment and other economic activities will call for increased logistics, maritime, trading services and professional services (</a:t>
            </a:r>
            <a:r>
              <a:rPr kumimoji="1" lang="en-US" dirty="0" err="1">
                <a:ea typeface="新細明體" pitchFamily="18" charset="-120"/>
              </a:rPr>
              <a:t>eg</a:t>
            </a:r>
            <a:r>
              <a:rPr kumimoji="1" lang="en-US" dirty="0">
                <a:ea typeface="新細明體" pitchFamily="18" charset="-120"/>
              </a:rPr>
              <a:t>, dispute resolution, legal, accounting, business management consulting, project management </a:t>
            </a:r>
            <a:r>
              <a:rPr kumimoji="1" lang="en-US" dirty="0" err="1">
                <a:ea typeface="新細明體" pitchFamily="18" charset="-120"/>
              </a:rPr>
              <a:t>etc</a:t>
            </a:r>
            <a:r>
              <a:rPr kumimoji="1" lang="en-US" dirty="0">
                <a:ea typeface="新細明體" pitchFamily="18" charset="-120"/>
              </a:rPr>
              <a:t>)  </a:t>
            </a:r>
          </a:p>
          <a:p>
            <a:endParaRPr kumimoji="1" lang="en-US" dirty="0">
              <a:ea typeface="新細明體" pitchFamily="18" charset="-120"/>
            </a:endParaRPr>
          </a:p>
          <a:p>
            <a:r>
              <a:rPr kumimoji="1" lang="en-US" dirty="0">
                <a:ea typeface="新細明體" pitchFamily="18" charset="-120"/>
              </a:rPr>
              <a:t>HK is well placed to provide all these services, making it the </a:t>
            </a:r>
            <a:r>
              <a:rPr kumimoji="1" lang="en-US" b="1" dirty="0">
                <a:ea typeface="新細明體" pitchFamily="18" charset="-120"/>
              </a:rPr>
              <a:t>ideal platform for overseas companies to access Belt and Road opportunities:</a:t>
            </a:r>
            <a:r>
              <a:rPr kumimoji="1" lang="en-US" dirty="0">
                <a:ea typeface="新細明體" pitchFamily="18" charset="-120"/>
              </a:rPr>
              <a:t>. </a:t>
            </a:r>
          </a:p>
          <a:p>
            <a:pPr marL="166872" indent="-166872">
              <a:buFont typeface="Arial" panose="020B0604020202020204" pitchFamily="34" charset="0"/>
              <a:buChar char="•"/>
            </a:pPr>
            <a:r>
              <a:rPr kumimoji="1" lang="en-US" dirty="0">
                <a:ea typeface="新細明體" pitchFamily="18" charset="-120"/>
              </a:rPr>
              <a:t>HK have strong fundamental advantages (</a:t>
            </a:r>
            <a:r>
              <a:rPr kumimoji="1" lang="en-US" dirty="0" err="1">
                <a:ea typeface="新細明體" pitchFamily="18" charset="-120"/>
              </a:rPr>
              <a:t>eg</a:t>
            </a:r>
            <a:r>
              <a:rPr kumimoji="1" lang="en-US" dirty="0">
                <a:ea typeface="新細明體" pitchFamily="18" charset="-120"/>
              </a:rPr>
              <a:t>, a low and simple tax structure, liberal trade and investment regime, strong international networks, free flow of information, capital and talent, high number of regional headquarters (RHQs) &amp; regional offices (ROs) representing parent companies outside HK: 3,731 RHQs and ROs as at June 2016)</a:t>
            </a:r>
          </a:p>
          <a:p>
            <a:pPr marL="166872" indent="-166872">
              <a:buFont typeface="Arial" panose="020B0604020202020204" pitchFamily="34" charset="0"/>
              <a:buChar char="•"/>
            </a:pPr>
            <a:r>
              <a:rPr kumimoji="1" lang="en-US" dirty="0">
                <a:ea typeface="新細明體" pitchFamily="18" charset="-120"/>
              </a:rPr>
              <a:t>HK is</a:t>
            </a:r>
          </a:p>
          <a:p>
            <a:pPr marL="611865" lvl="1" indent="-166872">
              <a:buFont typeface="Wingdings" panose="05000000000000000000" pitchFamily="2" charset="2"/>
              <a:buChar char="Ø"/>
            </a:pPr>
            <a:r>
              <a:rPr kumimoji="1" lang="en-US" b="1" dirty="0">
                <a:ea typeface="新細明體" pitchFamily="18" charset="-120"/>
              </a:rPr>
              <a:t>an international financial </a:t>
            </a:r>
            <a:r>
              <a:rPr kumimoji="1" lang="en-US" b="1" dirty="0" err="1">
                <a:ea typeface="新細明體" pitchFamily="18" charset="-120"/>
              </a:rPr>
              <a:t>centre</a:t>
            </a:r>
            <a:endParaRPr kumimoji="1" lang="en-US" b="1" dirty="0">
              <a:ea typeface="新細明體" pitchFamily="18" charset="-120"/>
            </a:endParaRPr>
          </a:p>
          <a:p>
            <a:pPr marL="611865" lvl="1" indent="-166872">
              <a:buFont typeface="Wingdings" panose="05000000000000000000" pitchFamily="2" charset="2"/>
              <a:buChar char="Ø"/>
            </a:pPr>
            <a:r>
              <a:rPr kumimoji="1" lang="en-US" b="1" dirty="0">
                <a:ea typeface="新細明體" pitchFamily="18" charset="-120"/>
              </a:rPr>
              <a:t>a platform for ODI and Chinese outbound investment</a:t>
            </a:r>
          </a:p>
          <a:p>
            <a:pPr marL="611865" lvl="1" indent="-166872">
              <a:buFont typeface="Wingdings" panose="05000000000000000000" pitchFamily="2" charset="2"/>
              <a:buChar char="Ø"/>
            </a:pPr>
            <a:r>
              <a:rPr kumimoji="1" lang="en-US" b="1" dirty="0">
                <a:ea typeface="新細明體" pitchFamily="18" charset="-120"/>
              </a:rPr>
              <a:t>Asia’s integrator for infrastructure and real estate</a:t>
            </a:r>
          </a:p>
          <a:p>
            <a:pPr marL="611865" lvl="1" indent="-166872">
              <a:buFont typeface="Wingdings" panose="05000000000000000000" pitchFamily="2" charset="2"/>
              <a:buChar char="Ø"/>
            </a:pPr>
            <a:r>
              <a:rPr kumimoji="1" lang="en-US" b="1" dirty="0">
                <a:ea typeface="新細明體" pitchFamily="18" charset="-120"/>
              </a:rPr>
              <a:t>a logistics and maritime services hub</a:t>
            </a:r>
          </a:p>
          <a:p>
            <a:pPr marL="611865" lvl="1" indent="-166872">
              <a:buFont typeface="Wingdings" panose="05000000000000000000" pitchFamily="2" charset="2"/>
              <a:buChar char="Ø"/>
            </a:pPr>
            <a:r>
              <a:rPr kumimoji="1" lang="en-US" b="1" dirty="0">
                <a:ea typeface="新細明體" pitchFamily="18" charset="-120"/>
              </a:rPr>
              <a:t>a regional trading hub</a:t>
            </a:r>
          </a:p>
          <a:p>
            <a:pPr marL="611865" lvl="1" indent="-166872">
              <a:buFont typeface="Wingdings" panose="05000000000000000000" pitchFamily="2" charset="2"/>
              <a:buChar char="Ø"/>
            </a:pPr>
            <a:r>
              <a:rPr kumimoji="1" lang="en-US" b="1" dirty="0">
                <a:ea typeface="新細明體" pitchFamily="18" charset="-120"/>
              </a:rPr>
              <a:t>a professional services hub </a:t>
            </a:r>
          </a:p>
          <a:p>
            <a:endParaRPr kumimoji="1" lang="en-US" dirty="0">
              <a:ea typeface="新細明體" pitchFamily="18" charset="-120"/>
            </a:endParaRPr>
          </a:p>
          <a:p>
            <a:r>
              <a:rPr kumimoji="1" lang="en-US" dirty="0">
                <a:ea typeface="新細明體" pitchFamily="18" charset="-120"/>
              </a:rPr>
              <a:t>As such, </a:t>
            </a:r>
            <a:r>
              <a:rPr kumimoji="1" lang="en-US" b="1" dirty="0">
                <a:ea typeface="新細明體" pitchFamily="18" charset="-120"/>
              </a:rPr>
              <a:t>HK can act as an integrator for Belt and Road projects, which will boost HK’s trade in goods and services with other Belt and Road economies, including ASEAN nations. </a:t>
            </a:r>
          </a:p>
          <a:p>
            <a:endParaRPr kumimoji="1" lang="en-US" dirty="0">
              <a:ea typeface="新細明體" pitchFamily="18" charset="-120"/>
            </a:endParaRPr>
          </a:p>
          <a:p>
            <a:r>
              <a:rPr kumimoji="1" lang="en-US" dirty="0">
                <a:ea typeface="新細明體" pitchFamily="18" charset="-120"/>
              </a:rPr>
              <a:t>China’s 13th Five-Year Plan pledges to deepen the joint development of the mainland and Hong Kong, including giving support to Hong Kong to strengthen its position as an international financial, shipping and trading </a:t>
            </a:r>
            <a:r>
              <a:rPr kumimoji="1" lang="en-US" dirty="0" err="1">
                <a:ea typeface="新細明體" pitchFamily="18" charset="-120"/>
              </a:rPr>
              <a:t>centre</a:t>
            </a:r>
            <a:r>
              <a:rPr kumimoji="1" lang="en-US" dirty="0">
                <a:ea typeface="新細明體" pitchFamily="18" charset="-120"/>
              </a:rPr>
              <a:t>; participate in China’s two-way opening-up and Belt and Road Initiative; and consolidate its position as a global hub for offshore RMB business. </a:t>
            </a:r>
          </a:p>
        </p:txBody>
      </p:sp>
    </p:spTree>
    <p:extLst>
      <p:ext uri="{BB962C8B-B14F-4D97-AF65-F5344CB8AC3E}">
        <p14:creationId xmlns:p14="http://schemas.microsoft.com/office/powerpoint/2010/main" val="31163083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7645" y="685257"/>
            <a:ext cx="5442711" cy="3429388"/>
          </a:xfrm>
        </p:spPr>
      </p:sp>
      <p:sp>
        <p:nvSpPr>
          <p:cNvPr id="3" name="Notes Placeholder 2"/>
          <p:cNvSpPr>
            <a:spLocks noGrp="1"/>
          </p:cNvSpPr>
          <p:nvPr>
            <p:ph type="body" idx="1"/>
          </p:nvPr>
        </p:nvSpPr>
        <p:spPr>
          <a:xfrm>
            <a:off x="430827" y="4291232"/>
            <a:ext cx="5996345" cy="4166968"/>
          </a:xfrm>
        </p:spPr>
        <p:txBody>
          <a:bodyPr/>
          <a:lstStyle/>
          <a:p>
            <a:r>
              <a:rPr lang="en-US" sz="1300" dirty="0"/>
              <a:t>The HKTDC launched a Belt and Road Portal (</a:t>
            </a:r>
            <a:r>
              <a:rPr lang="en-US" sz="1300" dirty="0">
                <a:hlinkClick r:id="rId3"/>
              </a:rPr>
              <a:t>www.beltandroad.hk</a:t>
            </a:r>
            <a:r>
              <a:rPr lang="en-US" sz="1300" dirty="0"/>
              <a:t>) on 7 Dec 2015 which serves as a </a:t>
            </a:r>
            <a:r>
              <a:rPr lang="en-US" sz="1300" b="1" dirty="0"/>
              <a:t>business facilitation and market intelligence platform </a:t>
            </a:r>
            <a:r>
              <a:rPr lang="en-US" sz="1300" dirty="0"/>
              <a:t>for  global businesses to seize opportunities arising from the Belt and Road Initiative.</a:t>
            </a:r>
          </a:p>
          <a:p>
            <a:endParaRPr lang="en-US" sz="1300" dirty="0"/>
          </a:p>
          <a:p>
            <a:pPr lvl="0"/>
            <a:r>
              <a:rPr lang="en-GB" sz="1300" dirty="0"/>
              <a:t>Available in English, traditional Chinese and simplified Chinese, the portal’s revamped version was rolled out in Feb 2017 with new user interface and functionalities including user log-in and searching of investment projects.  </a:t>
            </a:r>
          </a:p>
          <a:p>
            <a:pPr lvl="0"/>
            <a:endParaRPr lang="en-US" sz="1300" dirty="0"/>
          </a:p>
          <a:p>
            <a:pPr defTabSz="889986">
              <a:defRPr/>
            </a:pPr>
            <a:r>
              <a:rPr lang="en-US" sz="1300" dirty="0"/>
              <a:t>As at 16 Mar 2017, the Portal has attracted over </a:t>
            </a:r>
            <a:r>
              <a:rPr lang="en-US" sz="1300" b="1" dirty="0"/>
              <a:t>2.7 million page views </a:t>
            </a:r>
            <a:r>
              <a:rPr lang="en-GB" sz="1300" b="1" dirty="0"/>
              <a:t>(cumulative)</a:t>
            </a:r>
            <a:r>
              <a:rPr lang="en-US" sz="1300" dirty="0"/>
              <a:t>.</a:t>
            </a:r>
          </a:p>
          <a:p>
            <a:pPr lvl="0">
              <a:defRPr/>
            </a:pPr>
            <a:endParaRPr lang="en-US" sz="1300" dirty="0"/>
          </a:p>
          <a:p>
            <a:pPr lvl="0">
              <a:defRPr/>
            </a:pPr>
            <a:endParaRPr lang="en-US" sz="1300" dirty="0"/>
          </a:p>
          <a:p>
            <a:endParaRPr lang="en-US" sz="1300" dirty="0"/>
          </a:p>
        </p:txBody>
      </p:sp>
      <p:sp>
        <p:nvSpPr>
          <p:cNvPr id="4" name="Slide Number Placeholder 3"/>
          <p:cNvSpPr>
            <a:spLocks noGrp="1"/>
          </p:cNvSpPr>
          <p:nvPr>
            <p:ph type="sldNum" sz="quarter" idx="5"/>
          </p:nvPr>
        </p:nvSpPr>
        <p:spPr>
          <a:xfrm>
            <a:off x="3884614" y="8685213"/>
            <a:ext cx="2971800" cy="457200"/>
          </a:xfrm>
        </p:spPr>
        <p:txBody>
          <a:bodyPr/>
          <a:lstStyle/>
          <a:p>
            <a:fld id="{D547364E-D082-4B3D-AD28-ED33C903A73F}" type="slidenum">
              <a:rPr lang="en-GB" smtClean="0">
                <a:solidFill>
                  <a:prstClr val="black"/>
                </a:solidFill>
                <a:latin typeface="Calibri"/>
              </a:rPr>
              <a:pPr/>
              <a:t>54</a:t>
            </a:fld>
            <a:endParaRPr lang="en-GB" dirty="0">
              <a:solidFill>
                <a:prstClr val="black"/>
              </a:solidFill>
              <a:latin typeface="Calibri"/>
            </a:endParaRPr>
          </a:p>
        </p:txBody>
      </p:sp>
    </p:spTree>
    <p:extLst>
      <p:ext uri="{BB962C8B-B14F-4D97-AF65-F5344CB8AC3E}">
        <p14:creationId xmlns:p14="http://schemas.microsoft.com/office/powerpoint/2010/main" val="19009966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948" y="150385"/>
            <a:ext cx="5236571" cy="3299158"/>
          </a:xfrm>
        </p:spPr>
      </p:sp>
      <p:sp>
        <p:nvSpPr>
          <p:cNvPr id="3" name="Notes Placeholder 2"/>
          <p:cNvSpPr>
            <a:spLocks noGrp="1"/>
          </p:cNvSpPr>
          <p:nvPr>
            <p:ph type="body" idx="1"/>
          </p:nvPr>
        </p:nvSpPr>
        <p:spPr>
          <a:xfrm>
            <a:off x="353950" y="3519117"/>
            <a:ext cx="6303851" cy="5404801"/>
          </a:xfrm>
        </p:spPr>
        <p:txBody>
          <a:bodyPr/>
          <a:lstStyle/>
          <a:p>
            <a:r>
              <a:rPr lang="en-US" sz="1300" dirty="0"/>
              <a:t>Key features of the portal include a HK services providers database, </a:t>
            </a:r>
            <a:r>
              <a:rPr lang="en-GB" sz="1300" dirty="0"/>
              <a:t>featuring a list of </a:t>
            </a:r>
            <a:r>
              <a:rPr lang="en-GB" sz="1300" b="1" dirty="0"/>
              <a:t>161 Hong Kong service providers </a:t>
            </a:r>
            <a:r>
              <a:rPr lang="en-GB" sz="1300" dirty="0"/>
              <a:t>from the sectors of infrastructure development, financial services, professional services, transportation and IT. </a:t>
            </a:r>
            <a:r>
              <a:rPr lang="en-US" sz="1300" dirty="0"/>
              <a:t>The database’s search function enables businesses to connect with relevant counterparts based in HK that have been assessed and identified with the expertise and project experience relevant to the </a:t>
            </a:r>
            <a:r>
              <a:rPr lang="en-US" sz="1300" dirty="0" err="1"/>
              <a:t>BnR</a:t>
            </a:r>
            <a:r>
              <a:rPr lang="en-US" sz="1300" dirty="0"/>
              <a:t> Initiative.</a:t>
            </a:r>
          </a:p>
          <a:p>
            <a:endParaRPr lang="en-US" sz="1300" dirty="0"/>
          </a:p>
          <a:p>
            <a:r>
              <a:rPr lang="en-US" sz="1300" dirty="0"/>
              <a:t>Businesses can also make use of the “</a:t>
            </a:r>
            <a:r>
              <a:rPr lang="en-US" sz="1300" b="1" dirty="0"/>
              <a:t>Free Advisory Service</a:t>
            </a:r>
            <a:r>
              <a:rPr lang="en-US" sz="1300" dirty="0"/>
              <a:t>” </a:t>
            </a:r>
            <a:r>
              <a:rPr lang="en-US" sz="1300" b="1" dirty="0"/>
              <a:t>(by 23 advisors) </a:t>
            </a:r>
            <a:r>
              <a:rPr lang="en-US" sz="1300" dirty="0"/>
              <a:t>to apply online for a free consultation with HK professional institutions and services providers covering the areas of accounting, finance and infrastructure development as well as legal aspects.  </a:t>
            </a:r>
          </a:p>
          <a:p>
            <a:endParaRPr lang="en-US" sz="1300" dirty="0"/>
          </a:p>
          <a:p>
            <a:r>
              <a:rPr lang="en-GB" sz="1300" dirty="0"/>
              <a:t>The revamped Portal highlights the search for </a:t>
            </a:r>
            <a:r>
              <a:rPr lang="en-GB" sz="1300" b="1" dirty="0"/>
              <a:t>investment projects</a:t>
            </a:r>
            <a:r>
              <a:rPr lang="en-GB" sz="1300" dirty="0"/>
              <a:t>, with more than </a:t>
            </a:r>
            <a:r>
              <a:rPr lang="en-GB" sz="1300" b="1" dirty="0"/>
              <a:t>150+ projects </a:t>
            </a:r>
            <a:r>
              <a:rPr lang="en-GB" sz="1300" dirty="0"/>
              <a:t>being listed. Going forward, registered users will be able to file favourite projects and upload their own project details.</a:t>
            </a:r>
            <a:endParaRPr lang="en-US" sz="1300" dirty="0"/>
          </a:p>
          <a:p>
            <a:pPr lvl="0">
              <a:defRPr/>
            </a:pPr>
            <a:endParaRPr lang="en-US" sz="1300" dirty="0"/>
          </a:p>
          <a:p>
            <a:r>
              <a:rPr lang="en-US" sz="1300" dirty="0"/>
              <a:t>The Belt and Road Portal also features relevant business cases covering different Belt and Road markets and sectors. For example:</a:t>
            </a:r>
          </a:p>
          <a:p>
            <a:r>
              <a:rPr lang="en-US" sz="1300" u="sng" dirty="0" err="1"/>
              <a:t>Pinsent</a:t>
            </a:r>
            <a:r>
              <a:rPr lang="en-US" sz="1300" u="sng" dirty="0"/>
              <a:t> Masons – Advising infrastructure projects in Pakistan</a:t>
            </a:r>
          </a:p>
          <a:p>
            <a:r>
              <a:rPr lang="en-US" sz="1300" dirty="0" err="1"/>
              <a:t>Pinsent</a:t>
            </a:r>
            <a:r>
              <a:rPr lang="en-US" sz="1300" dirty="0"/>
              <a:t> Masons, an international law firm with a presence in Hong Kong for more than 30 years, represented a mining company and a power company involved in the </a:t>
            </a:r>
            <a:r>
              <a:rPr lang="en-US" sz="1300" dirty="0" err="1"/>
              <a:t>Thar</a:t>
            </a:r>
            <a:r>
              <a:rPr lang="en-US" sz="1300" dirty="0"/>
              <a:t> II project in Pakistan, one of the first projects to be financed under the Belt and Road Initiative and the first of the planned US$ 46 billion of investments under China-Pakistan economic cooperation agreements.  </a:t>
            </a:r>
            <a:r>
              <a:rPr lang="en-US" sz="1300" dirty="0" err="1"/>
              <a:t>Pinsent</a:t>
            </a:r>
            <a:r>
              <a:rPr lang="en-US" sz="1300" dirty="0"/>
              <a:t> Masons' lawyers served as the bridge connecting the infrastructure needs of Pakistan with the development capability of China. The successful delivery of this project has demonstrated the unique expertise of the firm’s Hong Kong partners. </a:t>
            </a:r>
            <a:br>
              <a:rPr lang="en-US" sz="1300" dirty="0"/>
            </a:br>
            <a:endParaRPr lang="en-US" dirty="0"/>
          </a:p>
        </p:txBody>
      </p:sp>
      <p:sp>
        <p:nvSpPr>
          <p:cNvPr id="4" name="Slide Number Placeholder 3"/>
          <p:cNvSpPr>
            <a:spLocks noGrp="1"/>
          </p:cNvSpPr>
          <p:nvPr>
            <p:ph type="sldNum" sz="quarter" idx="5"/>
          </p:nvPr>
        </p:nvSpPr>
        <p:spPr>
          <a:xfrm>
            <a:off x="3884614" y="8685213"/>
            <a:ext cx="2971800" cy="457200"/>
          </a:xfrm>
        </p:spPr>
        <p:txBody>
          <a:bodyPr/>
          <a:lstStyle/>
          <a:p>
            <a:fld id="{D547364E-D082-4B3D-AD28-ED33C903A73F}" type="slidenum">
              <a:rPr lang="en-GB" smtClean="0">
                <a:solidFill>
                  <a:prstClr val="black"/>
                </a:solidFill>
                <a:latin typeface="Calibri"/>
              </a:rPr>
              <a:pPr/>
              <a:t>55</a:t>
            </a:fld>
            <a:endParaRPr lang="en-GB" dirty="0">
              <a:solidFill>
                <a:prstClr val="black"/>
              </a:solidFill>
              <a:latin typeface="Calibri"/>
            </a:endParaRPr>
          </a:p>
        </p:txBody>
      </p:sp>
    </p:spTree>
    <p:extLst>
      <p:ext uri="{BB962C8B-B14F-4D97-AF65-F5344CB8AC3E}">
        <p14:creationId xmlns:p14="http://schemas.microsoft.com/office/powerpoint/2010/main" val="19009966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7645" y="685257"/>
            <a:ext cx="5442711" cy="3429388"/>
          </a:xfrm>
        </p:spPr>
      </p:sp>
      <p:sp>
        <p:nvSpPr>
          <p:cNvPr id="3" name="Notes Placeholder 2"/>
          <p:cNvSpPr>
            <a:spLocks noGrp="1"/>
          </p:cNvSpPr>
          <p:nvPr>
            <p:ph type="body" idx="1"/>
          </p:nvPr>
        </p:nvSpPr>
        <p:spPr>
          <a:xfrm>
            <a:off x="430827" y="4343402"/>
            <a:ext cx="5996345" cy="3317058"/>
          </a:xfrm>
        </p:spPr>
        <p:txBody>
          <a:bodyPr/>
          <a:lstStyle/>
          <a:p>
            <a:pPr defTabSz="889913">
              <a:defRPr/>
            </a:pPr>
            <a:r>
              <a:rPr lang="en-US" sz="1300" dirty="0">
                <a:cs typeface="Arial" pitchFamily="34" charset="0"/>
              </a:rPr>
              <a:t>The second edition of the Belt and Road Summit will be jointly </a:t>
            </a:r>
            <a:r>
              <a:rPr lang="en-US" sz="1300" dirty="0" err="1">
                <a:cs typeface="Arial" pitchFamily="34" charset="0"/>
              </a:rPr>
              <a:t>organised</a:t>
            </a:r>
            <a:r>
              <a:rPr lang="en-US" sz="1300" dirty="0">
                <a:cs typeface="Arial" pitchFamily="34" charset="0"/>
              </a:rPr>
              <a:t> by the Government of HKSAR and the HKTDC on 11 Sept 2017.</a:t>
            </a:r>
          </a:p>
          <a:p>
            <a:pPr marL="166859" indent="-166859" defTabSz="889913">
              <a:buFont typeface="Arial" pitchFamily="34" charset="0"/>
              <a:buChar char="●"/>
              <a:defRPr/>
            </a:pPr>
            <a:endParaRPr lang="en-US" sz="1300" dirty="0">
              <a:cs typeface="Arial" pitchFamily="34" charset="0"/>
            </a:endParaRPr>
          </a:p>
          <a:p>
            <a:pPr defTabSz="889913">
              <a:defRPr/>
            </a:pPr>
            <a:r>
              <a:rPr lang="en-US" sz="1300" dirty="0">
                <a:cs typeface="Arial" pitchFamily="34" charset="0"/>
              </a:rPr>
              <a:t>The Summit </a:t>
            </a:r>
            <a:r>
              <a:rPr lang="en-US" sz="1300">
                <a:cs typeface="Arial" pitchFamily="34" charset="0"/>
              </a:rPr>
              <a:t>will once again </a:t>
            </a:r>
            <a:r>
              <a:rPr lang="en-GB" sz="1300" dirty="0">
                <a:cs typeface="Arial" pitchFamily="34" charset="0"/>
              </a:rPr>
              <a:t>bring together senior government officials, representatives of international institutions, business leaders and industry experts from countries along and beyond the Belt and Road to exchange views on multilateral co-operation and explore new business opportunities arising from the Belt and Road Initiative.</a:t>
            </a:r>
          </a:p>
          <a:p>
            <a:pPr defTabSz="889913">
              <a:defRPr/>
            </a:pPr>
            <a:endParaRPr lang="en-US" sz="1300" dirty="0">
              <a:cs typeface="Arial" pitchFamily="34" charset="0"/>
            </a:endParaRPr>
          </a:p>
          <a:p>
            <a:pPr defTabSz="889913">
              <a:defRPr/>
            </a:pPr>
            <a:r>
              <a:rPr lang="en-US" sz="1300" dirty="0">
                <a:cs typeface="Arial" pitchFamily="34" charset="0"/>
              </a:rPr>
              <a:t>In particular, the Investment and business matching session </a:t>
            </a:r>
            <a:r>
              <a:rPr lang="en-GB" sz="1300" dirty="0"/>
              <a:t>will serve as an integrated matchmaking and networking platform connecting project owners &amp; operators, investors and services providers from related business sectors. </a:t>
            </a:r>
          </a:p>
          <a:p>
            <a:pPr defTabSz="889913">
              <a:defRPr/>
            </a:pPr>
            <a:endParaRPr lang="en-GB" sz="1300" dirty="0"/>
          </a:p>
          <a:p>
            <a:pPr defTabSz="889913">
              <a:defRPr/>
            </a:pPr>
            <a:r>
              <a:rPr lang="en-GB" sz="1300" dirty="0"/>
              <a:t>Through participation in this session, participants can build new connections and explore collaboration with potential partners. 	</a:t>
            </a:r>
          </a:p>
          <a:p>
            <a:pPr defTabSz="889913">
              <a:defRPr/>
            </a:pPr>
            <a:endParaRPr lang="en-US" dirty="0" smtClean="0">
              <a:cs typeface="Arial" pitchFamily="34" charset="0"/>
            </a:endParaRPr>
          </a:p>
          <a:p>
            <a:pPr defTabSz="889986">
              <a:defRPr/>
            </a:pPr>
            <a:endParaRPr lang="en-US" dirty="0">
              <a:solidFill>
                <a:prstClr val="black"/>
              </a:solidFill>
            </a:endParaRPr>
          </a:p>
        </p:txBody>
      </p:sp>
      <p:sp>
        <p:nvSpPr>
          <p:cNvPr id="4" name="Slide Number Placeholder 3"/>
          <p:cNvSpPr>
            <a:spLocks noGrp="1"/>
          </p:cNvSpPr>
          <p:nvPr>
            <p:ph type="sldNum" sz="quarter" idx="10"/>
          </p:nvPr>
        </p:nvSpPr>
        <p:spPr/>
        <p:txBody>
          <a:bodyPr/>
          <a:lstStyle/>
          <a:p>
            <a:fld id="{D547364E-D082-4B3D-AD28-ED33C903A73F}" type="slidenum">
              <a:rPr lang="en-GB" smtClean="0">
                <a:solidFill>
                  <a:prstClr val="black"/>
                </a:solidFill>
                <a:latin typeface="Calibri"/>
              </a:rPr>
              <a:pPr/>
              <a:t>56</a:t>
            </a:fld>
            <a:endParaRPr lang="en-GB" dirty="0">
              <a:solidFill>
                <a:prstClr val="black"/>
              </a:solidFill>
              <a:latin typeface="Calibri"/>
            </a:endParaRPr>
          </a:p>
        </p:txBody>
      </p:sp>
    </p:spTree>
    <p:extLst>
      <p:ext uri="{BB962C8B-B14F-4D97-AF65-F5344CB8AC3E}">
        <p14:creationId xmlns:p14="http://schemas.microsoft.com/office/powerpoint/2010/main" val="33404067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7645" y="685257"/>
            <a:ext cx="5442711" cy="3429388"/>
          </a:xfrm>
        </p:spPr>
      </p:sp>
      <p:sp>
        <p:nvSpPr>
          <p:cNvPr id="3" name="Notes Placeholder 2"/>
          <p:cNvSpPr>
            <a:spLocks noGrp="1"/>
          </p:cNvSpPr>
          <p:nvPr>
            <p:ph type="body" idx="1"/>
          </p:nvPr>
        </p:nvSpPr>
        <p:spPr>
          <a:xfrm>
            <a:off x="584579" y="4221040"/>
            <a:ext cx="5842594" cy="4351918"/>
          </a:xfrm>
        </p:spPr>
        <p:txBody>
          <a:bodyPr/>
          <a:lstStyle/>
          <a:p>
            <a:endParaRPr lang="en-US" sz="1300" dirty="0"/>
          </a:p>
        </p:txBody>
      </p:sp>
    </p:spTree>
    <p:extLst>
      <p:ext uri="{BB962C8B-B14F-4D97-AF65-F5344CB8AC3E}">
        <p14:creationId xmlns:p14="http://schemas.microsoft.com/office/powerpoint/2010/main" val="2427774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smtClean="0">
                <a:solidFill>
                  <a:schemeClr val="tx1"/>
                </a:solidFill>
                <a:effectLst/>
                <a:latin typeface="+mn-lt"/>
                <a:ea typeface="+mn-ea"/>
                <a:cs typeface="+mn-cs"/>
              </a:rPr>
              <a:t>Reasons for registration</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It is important to note that China uses the 'first-to-file' system, meaning that you may lose legal protection in China if a similar mark has already been registered within China. Therefore it is essential for you to register your trademarks in China before entering into the market so as to diminish the risk of trademarks being registered by someone else first, or in other words ‘hijacked’.</a:t>
            </a: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p>
          <a:p>
            <a:pPr lvl="0"/>
            <a:r>
              <a:rPr lang="en-US" sz="1200" kern="1200" dirty="0" smtClean="0">
                <a:solidFill>
                  <a:schemeClr val="tx1"/>
                </a:solidFill>
                <a:effectLst/>
                <a:latin typeface="+mn-lt"/>
                <a:ea typeface="+mn-ea"/>
                <a:cs typeface="+mn-cs"/>
              </a:rPr>
              <a:t>Trademarks registered in European countries are not protected in China unless they have also been registered in China. The international registration system is available under the Madrid Protocol through the World Intellectual Property </a:t>
            </a:r>
            <a:r>
              <a:rPr lang="en-US" sz="1200" kern="1200" dirty="0" err="1" smtClean="0">
                <a:solidFill>
                  <a:schemeClr val="tx1"/>
                </a:solidFill>
                <a:effectLst/>
                <a:latin typeface="+mn-lt"/>
                <a:ea typeface="+mn-ea"/>
                <a:cs typeface="+mn-cs"/>
              </a:rPr>
              <a:t>Organisation</a:t>
            </a:r>
            <a:r>
              <a:rPr lang="en-US" sz="1200" kern="1200" dirty="0" smtClean="0">
                <a:solidFill>
                  <a:schemeClr val="tx1"/>
                </a:solidFill>
                <a:effectLst/>
                <a:latin typeface="+mn-lt"/>
                <a:ea typeface="+mn-ea"/>
                <a:cs typeface="+mn-cs"/>
              </a:rPr>
              <a:t> (WIPO).</a:t>
            </a: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p>
          <a:p>
            <a:pPr lvl="0"/>
            <a:r>
              <a:rPr lang="en-US" sz="1200" kern="1200" dirty="0" smtClean="0">
                <a:solidFill>
                  <a:schemeClr val="tx1"/>
                </a:solidFill>
                <a:effectLst/>
                <a:latin typeface="+mn-lt"/>
                <a:ea typeface="+mn-ea"/>
                <a:cs typeface="+mn-cs"/>
              </a:rPr>
              <a:t>Because the registration of a trade mark in roman characters does not automatically protect the trade mark against the use or registration of the same or similar trade mark written in Chinese, it is highly advisable to register a Chinese version of a foreign trade mark.</a:t>
            </a:r>
            <a:endParaRPr lang="en-GB"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The phenomenon of contracted manufacturers registering client trademarks is a growing problem facing many foreign businesses manufacturing products in China. This is the case even for manufacturing done exclusively for export. In the event of a dispute, or if the contract manufacturer decides to compete in China, the contract manufacturer may register the trademark with customs and use it to block export shipments. This can be avoided by registering your own trademarks in China when manufacturing in China.</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77C662A-2856-DB43-A54F-DBC092CF30F5}" type="slidenum">
              <a:rPr lang="en-US" smtClean="0">
                <a:solidFill>
                  <a:prstClr val="black"/>
                </a:solidFill>
                <a:latin typeface="Calibri"/>
              </a:rPr>
              <a:pPr/>
              <a:t>6</a:t>
            </a:fld>
            <a:endParaRPr lang="en-US">
              <a:solidFill>
                <a:prstClr val="black"/>
              </a:solidFill>
              <a:latin typeface="Calibri"/>
            </a:endParaRPr>
          </a:p>
        </p:txBody>
      </p:sp>
    </p:spTree>
    <p:extLst>
      <p:ext uri="{BB962C8B-B14F-4D97-AF65-F5344CB8AC3E}">
        <p14:creationId xmlns:p14="http://schemas.microsoft.com/office/powerpoint/2010/main" val="24653832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16C140-7818-4B14-A0FC-AC96279D81A9}" type="slidenum">
              <a:rPr lang="en-US" smtClean="0">
                <a:solidFill>
                  <a:prstClr val="black"/>
                </a:solidFill>
                <a:latin typeface="Calibri"/>
              </a:rPr>
              <a:pPr/>
              <a:t>61</a:t>
            </a:fld>
            <a:endParaRPr lang="en-US">
              <a:solidFill>
                <a:prstClr val="black"/>
              </a:solidFill>
              <a:latin typeface="Calibri"/>
            </a:endParaRPr>
          </a:p>
        </p:txBody>
      </p:sp>
    </p:spTree>
    <p:extLst>
      <p:ext uri="{BB962C8B-B14F-4D97-AF65-F5344CB8AC3E}">
        <p14:creationId xmlns:p14="http://schemas.microsoft.com/office/powerpoint/2010/main" val="8396997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6AE5F45-612A-FF49-8E7A-F928AF325520}" type="slidenum">
              <a:rPr kumimoji="1" lang="zh-TW" altLang="en-US" smtClean="0">
                <a:solidFill>
                  <a:prstClr val="black"/>
                </a:solidFill>
                <a:latin typeface="Calibri"/>
                <a:ea typeface="新細明體"/>
              </a:rPr>
              <a:pPr/>
              <a:t>67</a:t>
            </a:fld>
            <a:endParaRPr kumimoji="1" lang="zh-TW" altLang="en-US">
              <a:solidFill>
                <a:prstClr val="black"/>
              </a:solidFill>
              <a:latin typeface="Calibri"/>
              <a:ea typeface="新細明體"/>
            </a:endParaRPr>
          </a:p>
        </p:txBody>
      </p:sp>
    </p:spTree>
    <p:extLst>
      <p:ext uri="{BB962C8B-B14F-4D97-AF65-F5344CB8AC3E}">
        <p14:creationId xmlns:p14="http://schemas.microsoft.com/office/powerpoint/2010/main" val="10163451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*Remove</a:t>
            </a:r>
            <a:endParaRPr lang="en-GB" dirty="0"/>
          </a:p>
        </p:txBody>
      </p:sp>
      <p:sp>
        <p:nvSpPr>
          <p:cNvPr id="4" name="Slide Number Placeholder 3"/>
          <p:cNvSpPr>
            <a:spLocks noGrp="1"/>
          </p:cNvSpPr>
          <p:nvPr>
            <p:ph type="sldNum" sz="quarter" idx="10"/>
          </p:nvPr>
        </p:nvSpPr>
        <p:spPr/>
        <p:txBody>
          <a:bodyPr/>
          <a:lstStyle/>
          <a:p>
            <a:fld id="{86AE5F45-612A-FF49-8E7A-F928AF325520}" type="slidenum">
              <a:rPr kumimoji="1" lang="zh-TW" altLang="en-US" smtClean="0">
                <a:solidFill>
                  <a:prstClr val="black"/>
                </a:solidFill>
                <a:latin typeface="Calibri"/>
                <a:ea typeface="新細明體"/>
              </a:rPr>
              <a:pPr/>
              <a:t>71</a:t>
            </a:fld>
            <a:endParaRPr kumimoji="1" lang="zh-TW" altLang="en-US">
              <a:solidFill>
                <a:prstClr val="black"/>
              </a:solidFill>
              <a:latin typeface="Calibri"/>
              <a:ea typeface="新細明體"/>
            </a:endParaRPr>
          </a:p>
        </p:txBody>
      </p:sp>
    </p:spTree>
    <p:extLst>
      <p:ext uri="{BB962C8B-B14F-4D97-AF65-F5344CB8AC3E}">
        <p14:creationId xmlns:p14="http://schemas.microsoft.com/office/powerpoint/2010/main" val="10710005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6AE5F45-612A-FF49-8E7A-F928AF325520}" type="slidenum">
              <a:rPr kumimoji="1" lang="zh-TW" altLang="en-US" smtClean="0">
                <a:solidFill>
                  <a:prstClr val="black"/>
                </a:solidFill>
                <a:latin typeface="Calibri"/>
                <a:ea typeface="新細明體"/>
              </a:rPr>
              <a:pPr/>
              <a:t>74</a:t>
            </a:fld>
            <a:endParaRPr kumimoji="1" lang="zh-TW" altLang="en-US">
              <a:solidFill>
                <a:prstClr val="black"/>
              </a:solidFill>
              <a:latin typeface="Calibri"/>
              <a:ea typeface="新細明體"/>
            </a:endParaRPr>
          </a:p>
        </p:txBody>
      </p:sp>
    </p:spTree>
    <p:extLst>
      <p:ext uri="{BB962C8B-B14F-4D97-AF65-F5344CB8AC3E}">
        <p14:creationId xmlns:p14="http://schemas.microsoft.com/office/powerpoint/2010/main" val="57223730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Hello</a:t>
            </a:r>
            <a:r>
              <a:rPr lang="en-US" baseline="0" dirty="0" smtClean="0"/>
              <a:t> my name is Adam Vines from Join in China </a:t>
            </a:r>
          </a:p>
          <a:p>
            <a:endParaRPr lang="en-US" baseline="0" dirty="0" smtClean="0"/>
          </a:p>
          <a:p>
            <a:r>
              <a:rPr lang="en-US" baseline="0" dirty="0" smtClean="0"/>
              <a:t>Only China </a:t>
            </a:r>
            <a:endParaRPr lang="en-US" dirty="0"/>
          </a:p>
        </p:txBody>
      </p:sp>
      <p:sp>
        <p:nvSpPr>
          <p:cNvPr id="4" name="Slide Number Placeholder 3"/>
          <p:cNvSpPr>
            <a:spLocks noGrp="1"/>
          </p:cNvSpPr>
          <p:nvPr>
            <p:ph type="sldNum" sz="quarter" idx="10"/>
          </p:nvPr>
        </p:nvSpPr>
        <p:spPr/>
        <p:txBody>
          <a:bodyPr/>
          <a:lstStyle/>
          <a:p>
            <a:fld id="{577C662A-2856-DB43-A54F-DBC092CF30F5}" type="slidenum">
              <a:rPr lang="en-US" smtClean="0">
                <a:solidFill>
                  <a:prstClr val="black"/>
                </a:solidFill>
                <a:latin typeface="Calibri"/>
              </a:rPr>
              <a:pPr/>
              <a:t>80</a:t>
            </a:fld>
            <a:endParaRPr lang="en-US">
              <a:solidFill>
                <a:prstClr val="black"/>
              </a:solidFill>
              <a:latin typeface="Calibri"/>
            </a:endParaRPr>
          </a:p>
        </p:txBody>
      </p:sp>
    </p:spTree>
    <p:extLst>
      <p:ext uri="{BB962C8B-B14F-4D97-AF65-F5344CB8AC3E}">
        <p14:creationId xmlns:p14="http://schemas.microsoft.com/office/powerpoint/2010/main" val="33346794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you’ve been</a:t>
            </a:r>
            <a:r>
              <a:rPr lang="en-US" baseline="0" dirty="0" smtClean="0"/>
              <a:t> to China recently this would be a familiar sight to you.</a:t>
            </a:r>
          </a:p>
          <a:p>
            <a:endParaRPr lang="en-US" baseline="0" dirty="0" smtClean="0"/>
          </a:p>
          <a:p>
            <a:r>
              <a:rPr lang="en-US" baseline="0" dirty="0" smtClean="0"/>
              <a:t>Also to parents of any teenagers</a:t>
            </a:r>
            <a:endParaRPr lang="en-US" dirty="0"/>
          </a:p>
        </p:txBody>
      </p:sp>
      <p:sp>
        <p:nvSpPr>
          <p:cNvPr id="4" name="Slide Number Placeholder 3"/>
          <p:cNvSpPr>
            <a:spLocks noGrp="1"/>
          </p:cNvSpPr>
          <p:nvPr>
            <p:ph type="sldNum" sz="quarter" idx="10"/>
          </p:nvPr>
        </p:nvSpPr>
        <p:spPr/>
        <p:txBody>
          <a:bodyPr/>
          <a:lstStyle/>
          <a:p>
            <a:fld id="{577C662A-2856-DB43-A54F-DBC092CF30F5}" type="slidenum">
              <a:rPr lang="en-US" smtClean="0">
                <a:solidFill>
                  <a:prstClr val="black"/>
                </a:solidFill>
                <a:latin typeface="Calibri"/>
              </a:rPr>
              <a:pPr/>
              <a:t>81</a:t>
            </a:fld>
            <a:endParaRPr lang="en-US">
              <a:solidFill>
                <a:prstClr val="black"/>
              </a:solidFill>
              <a:latin typeface="Calibri"/>
            </a:endParaRPr>
          </a:p>
        </p:txBody>
      </p:sp>
    </p:spTree>
    <p:extLst>
      <p:ext uri="{BB962C8B-B14F-4D97-AF65-F5344CB8AC3E}">
        <p14:creationId xmlns:p14="http://schemas.microsoft.com/office/powerpoint/2010/main" val="345116505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Overview of digital landscape in China</a:t>
            </a:r>
          </a:p>
          <a:p>
            <a:endParaRPr lang="en-US" dirty="0" smtClean="0"/>
          </a:p>
          <a:p>
            <a:r>
              <a:rPr lang="en-US" dirty="0" smtClean="0"/>
              <a:t>Half population</a:t>
            </a:r>
            <a:r>
              <a:rPr lang="en-US" baseline="0" dirty="0" smtClean="0"/>
              <a:t> are on internet</a:t>
            </a:r>
            <a:endParaRPr lang="en-US" dirty="0" smtClean="0"/>
          </a:p>
          <a:p>
            <a:endParaRPr lang="en-US" dirty="0" smtClean="0"/>
          </a:p>
          <a:p>
            <a:r>
              <a:rPr lang="en-US" dirty="0" smtClean="0"/>
              <a:t>For</a:t>
            </a:r>
            <a:r>
              <a:rPr lang="en-US" baseline="0" dirty="0" smtClean="0"/>
              <a:t> any business social media should be part of your marketing plan and it can provide an excellent way to ‘dip your toe in the water’ to engage with potential customers without committing too much investment</a:t>
            </a:r>
            <a:endParaRPr lang="en-US" dirty="0"/>
          </a:p>
        </p:txBody>
      </p:sp>
      <p:sp>
        <p:nvSpPr>
          <p:cNvPr id="4" name="Slide Number Placeholder 3"/>
          <p:cNvSpPr>
            <a:spLocks noGrp="1"/>
          </p:cNvSpPr>
          <p:nvPr>
            <p:ph type="sldNum" sz="quarter" idx="10"/>
          </p:nvPr>
        </p:nvSpPr>
        <p:spPr/>
        <p:txBody>
          <a:bodyPr/>
          <a:lstStyle/>
          <a:p>
            <a:fld id="{577C662A-2856-DB43-A54F-DBC092CF30F5}" type="slidenum">
              <a:rPr lang="en-US" smtClean="0">
                <a:solidFill>
                  <a:prstClr val="black"/>
                </a:solidFill>
                <a:latin typeface="Calibri"/>
              </a:rPr>
              <a:pPr/>
              <a:t>82</a:t>
            </a:fld>
            <a:endParaRPr lang="en-US">
              <a:solidFill>
                <a:prstClr val="black"/>
              </a:solidFill>
              <a:latin typeface="Calibri"/>
            </a:endParaRPr>
          </a:p>
        </p:txBody>
      </p:sp>
    </p:spTree>
    <p:extLst>
      <p:ext uri="{BB962C8B-B14F-4D97-AF65-F5344CB8AC3E}">
        <p14:creationId xmlns:p14="http://schemas.microsoft.com/office/powerpoint/2010/main" val="246538328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WHY IS CHINAS SOCIAL MEDIA DIFFERENT?</a:t>
            </a:r>
          </a:p>
          <a:p>
            <a:endParaRPr lang="en-US" dirty="0" smtClean="0"/>
          </a:p>
          <a:p>
            <a:r>
              <a:rPr lang="en-US" dirty="0" smtClean="0"/>
              <a:t>• </a:t>
            </a:r>
            <a:r>
              <a:rPr lang="en-US" dirty="0" err="1" smtClean="0"/>
              <a:t>Highgrove</a:t>
            </a:r>
            <a:r>
              <a:rPr lang="en-US" dirty="0" smtClean="0"/>
              <a:t> example everyone</a:t>
            </a:r>
            <a:r>
              <a:rPr lang="en-US" baseline="0" dirty="0" smtClean="0"/>
              <a:t> had heard of Prince Charles and the Royal family but there was very little on </a:t>
            </a:r>
            <a:r>
              <a:rPr lang="en-US" baseline="0" dirty="0" err="1" smtClean="0"/>
              <a:t>Highgrove</a:t>
            </a:r>
            <a:r>
              <a:rPr lang="en-US" baseline="0" dirty="0" smtClean="0"/>
              <a:t> Gardens as the official residence</a:t>
            </a:r>
            <a:endParaRPr lang="en-US" dirty="0"/>
          </a:p>
        </p:txBody>
      </p:sp>
      <p:sp>
        <p:nvSpPr>
          <p:cNvPr id="4" name="Slide Number Placeholder 3"/>
          <p:cNvSpPr>
            <a:spLocks noGrp="1"/>
          </p:cNvSpPr>
          <p:nvPr>
            <p:ph type="sldNum" sz="quarter" idx="10"/>
          </p:nvPr>
        </p:nvSpPr>
        <p:spPr/>
        <p:txBody>
          <a:bodyPr/>
          <a:lstStyle/>
          <a:p>
            <a:fld id="{577C662A-2856-DB43-A54F-DBC092CF30F5}" type="slidenum">
              <a:rPr lang="en-US" smtClean="0">
                <a:solidFill>
                  <a:prstClr val="black"/>
                </a:solidFill>
                <a:latin typeface="Calibri"/>
              </a:rPr>
              <a:pPr/>
              <a:t>83</a:t>
            </a:fld>
            <a:endParaRPr lang="en-US">
              <a:solidFill>
                <a:prstClr val="black"/>
              </a:solidFill>
              <a:latin typeface="Calibri"/>
            </a:endParaRPr>
          </a:p>
        </p:txBody>
      </p:sp>
    </p:spTree>
    <p:extLst>
      <p:ext uri="{BB962C8B-B14F-4D97-AF65-F5344CB8AC3E}">
        <p14:creationId xmlns:p14="http://schemas.microsoft.com/office/powerpoint/2010/main" val="138706975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For every</a:t>
            </a:r>
            <a:r>
              <a:rPr lang="en-US" baseline="0" dirty="0" smtClean="0"/>
              <a:t> western social media platform there is a Chinese counterpart.</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smtClean="0"/>
              <a:t>Let’s play a game </a:t>
            </a:r>
            <a:r>
              <a:rPr lang="mr-IN" baseline="0" dirty="0" smtClean="0"/>
              <a:t>–</a:t>
            </a:r>
            <a:r>
              <a:rPr lang="en-GB" baseline="0" dirty="0" smtClean="0"/>
              <a:t> can you guess the Chinese platform</a:t>
            </a:r>
          </a:p>
          <a:p>
            <a:pPr marL="0" marR="0" indent="0" algn="l" defTabSz="457200" rtl="0" eaLnBrk="1" fontAlgn="auto" latinLnBrk="0" hangingPunct="1">
              <a:lnSpc>
                <a:spcPct val="100000"/>
              </a:lnSpc>
              <a:spcBef>
                <a:spcPts val="0"/>
              </a:spcBef>
              <a:spcAft>
                <a:spcPts val="0"/>
              </a:spcAft>
              <a:buClrTx/>
              <a:buSzTx/>
              <a:buFontTx/>
              <a:buNone/>
              <a:tabLst/>
              <a:defRPr/>
            </a:pPr>
            <a:endParaRPr lang="en-GB"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smtClean="0"/>
              <a:t>You tube logo </a:t>
            </a:r>
            <a:r>
              <a:rPr lang="mr-IN" baseline="0" dirty="0" smtClean="0"/>
              <a:t>–</a:t>
            </a:r>
            <a:r>
              <a:rPr lang="en-GB" baseline="0" dirty="0" smtClean="0"/>
              <a:t> all parents of teenagers out there</a:t>
            </a:r>
            <a:endParaRPr lang="en-US" dirty="0"/>
          </a:p>
        </p:txBody>
      </p:sp>
      <p:sp>
        <p:nvSpPr>
          <p:cNvPr id="4" name="Slide Number Placeholder 3"/>
          <p:cNvSpPr>
            <a:spLocks noGrp="1"/>
          </p:cNvSpPr>
          <p:nvPr>
            <p:ph type="sldNum" sz="quarter" idx="10"/>
          </p:nvPr>
        </p:nvSpPr>
        <p:spPr/>
        <p:txBody>
          <a:bodyPr/>
          <a:lstStyle/>
          <a:p>
            <a:fld id="{577C662A-2856-DB43-A54F-DBC092CF30F5}" type="slidenum">
              <a:rPr lang="en-US" smtClean="0">
                <a:solidFill>
                  <a:prstClr val="black"/>
                </a:solidFill>
                <a:latin typeface="Calibri"/>
              </a:rPr>
              <a:pPr/>
              <a:t>84</a:t>
            </a:fld>
            <a:endParaRPr lang="en-US">
              <a:solidFill>
                <a:prstClr val="black"/>
              </a:solidFill>
              <a:latin typeface="Calibri"/>
            </a:endParaRPr>
          </a:p>
        </p:txBody>
      </p:sp>
    </p:spTree>
    <p:extLst>
      <p:ext uri="{BB962C8B-B14F-4D97-AF65-F5344CB8AC3E}">
        <p14:creationId xmlns:p14="http://schemas.microsoft.com/office/powerpoint/2010/main" val="378355726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7C662A-2856-DB43-A54F-DBC092CF30F5}" type="slidenum">
              <a:rPr lang="en-US" smtClean="0">
                <a:solidFill>
                  <a:prstClr val="black"/>
                </a:solidFill>
                <a:latin typeface="Calibri"/>
              </a:rPr>
              <a:pPr/>
              <a:t>85</a:t>
            </a:fld>
            <a:endParaRPr lang="en-US">
              <a:solidFill>
                <a:prstClr val="black"/>
              </a:solidFill>
              <a:latin typeface="Calibri"/>
            </a:endParaRPr>
          </a:p>
        </p:txBody>
      </p:sp>
    </p:spTree>
    <p:extLst>
      <p:ext uri="{BB962C8B-B14F-4D97-AF65-F5344CB8AC3E}">
        <p14:creationId xmlns:p14="http://schemas.microsoft.com/office/powerpoint/2010/main" val="22149911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7645" y="685257"/>
            <a:ext cx="5442711" cy="3429388"/>
          </a:xfrm>
        </p:spPr>
      </p:sp>
      <p:sp>
        <p:nvSpPr>
          <p:cNvPr id="3" name="Notes Placeholder 2"/>
          <p:cNvSpPr>
            <a:spLocks noGrp="1"/>
          </p:cNvSpPr>
          <p:nvPr>
            <p:ph type="body" idx="1"/>
          </p:nvPr>
        </p:nvSpPr>
        <p:spPr/>
        <p:txBody>
          <a:bodyPr/>
          <a:lstStyle/>
          <a:p>
            <a:endParaRPr lang="en-US" sz="1400" dirty="0"/>
          </a:p>
        </p:txBody>
      </p:sp>
    </p:spTree>
    <p:extLst>
      <p:ext uri="{BB962C8B-B14F-4D97-AF65-F5344CB8AC3E}">
        <p14:creationId xmlns:p14="http://schemas.microsoft.com/office/powerpoint/2010/main" val="63906544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also use it to post images direct from </a:t>
            </a:r>
            <a:r>
              <a:rPr lang="en-US" dirty="0" err="1" smtClean="0"/>
              <a:t>Instagram</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577C662A-2856-DB43-A54F-DBC092CF30F5}" type="slidenum">
              <a:rPr lang="en-US" smtClean="0">
                <a:solidFill>
                  <a:prstClr val="black"/>
                </a:solidFill>
                <a:latin typeface="Calibri"/>
              </a:rPr>
              <a:pPr/>
              <a:t>86</a:t>
            </a:fld>
            <a:endParaRPr lang="en-US">
              <a:solidFill>
                <a:prstClr val="black"/>
              </a:solidFill>
              <a:latin typeface="Calibri"/>
            </a:endParaRPr>
          </a:p>
        </p:txBody>
      </p:sp>
    </p:spTree>
    <p:extLst>
      <p:ext uri="{BB962C8B-B14F-4D97-AF65-F5344CB8AC3E}">
        <p14:creationId xmlns:p14="http://schemas.microsoft.com/office/powerpoint/2010/main" val="33813491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Improve brand recognition and brand loyalty for your company;</a:t>
            </a:r>
          </a:p>
          <a:p>
            <a:endParaRPr lang="en-US" dirty="0" smtClean="0"/>
          </a:p>
          <a:p>
            <a:r>
              <a:rPr lang="en-US" dirty="0" smtClean="0"/>
              <a:t>• Gain valuable insights from potential clients, who are interested in your brand or products;</a:t>
            </a:r>
          </a:p>
          <a:p>
            <a:endParaRPr lang="en-US" dirty="0" smtClean="0"/>
          </a:p>
          <a:p>
            <a:r>
              <a:rPr lang="en-US" dirty="0" smtClean="0"/>
              <a:t>• Increase inquiries and sales, both online and offline;</a:t>
            </a:r>
          </a:p>
          <a:p>
            <a:endParaRPr lang="en-US" dirty="0" smtClean="0"/>
          </a:p>
          <a:p>
            <a:r>
              <a:rPr lang="en-US" dirty="0" smtClean="0"/>
              <a:t>• Improve customer service and social engagement.</a:t>
            </a:r>
          </a:p>
          <a:p>
            <a:endParaRPr lang="en-US" dirty="0"/>
          </a:p>
        </p:txBody>
      </p:sp>
      <p:sp>
        <p:nvSpPr>
          <p:cNvPr id="4" name="Slide Number Placeholder 3"/>
          <p:cNvSpPr>
            <a:spLocks noGrp="1"/>
          </p:cNvSpPr>
          <p:nvPr>
            <p:ph type="sldNum" sz="quarter" idx="10"/>
          </p:nvPr>
        </p:nvSpPr>
        <p:spPr/>
        <p:txBody>
          <a:bodyPr/>
          <a:lstStyle/>
          <a:p>
            <a:fld id="{577C662A-2856-DB43-A54F-DBC092CF30F5}" type="slidenum">
              <a:rPr lang="en-US" smtClean="0">
                <a:solidFill>
                  <a:prstClr val="black"/>
                </a:solidFill>
                <a:latin typeface="Calibri"/>
              </a:rPr>
              <a:pPr/>
              <a:t>87</a:t>
            </a:fld>
            <a:endParaRPr lang="en-US">
              <a:solidFill>
                <a:prstClr val="black"/>
              </a:solidFill>
              <a:latin typeface="Calibri"/>
            </a:endParaRPr>
          </a:p>
        </p:txBody>
      </p:sp>
    </p:spTree>
    <p:extLst>
      <p:ext uri="{BB962C8B-B14F-4D97-AF65-F5344CB8AC3E}">
        <p14:creationId xmlns:p14="http://schemas.microsoft.com/office/powerpoint/2010/main" val="113137716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WeChat</a:t>
            </a:r>
            <a:r>
              <a:rPr lang="en-US" dirty="0" smtClean="0"/>
              <a:t> (Wei</a:t>
            </a:r>
            <a:r>
              <a:rPr lang="en-US" baseline="0" dirty="0" smtClean="0"/>
              <a:t> </a:t>
            </a:r>
            <a:r>
              <a:rPr lang="en-US" baseline="0" dirty="0" err="1" smtClean="0"/>
              <a:t>Xin</a:t>
            </a:r>
            <a:r>
              <a:rPr lang="en-US" baseline="0" dirty="0" smtClean="0"/>
              <a:t>) </a:t>
            </a:r>
            <a:r>
              <a:rPr lang="en-US" dirty="0" smtClean="0"/>
              <a:t>is one of the largest messaging apps in the world</a:t>
            </a:r>
          </a:p>
          <a:p>
            <a:endParaRPr lang="en-US" dirty="0" smtClean="0"/>
          </a:p>
          <a:p>
            <a:r>
              <a:rPr lang="en-US" dirty="0" smtClean="0"/>
              <a:t>You can use </a:t>
            </a:r>
            <a:r>
              <a:rPr lang="en-US" dirty="0" err="1" smtClean="0"/>
              <a:t>WeChat</a:t>
            </a:r>
            <a:r>
              <a:rPr lang="en-US" dirty="0" smtClean="0"/>
              <a:t> to do just about anything, including send money to people, make video calls, hail a taxi, order food, buy movie tickets, book a doctor appointment, and more.</a:t>
            </a:r>
          </a:p>
          <a:p>
            <a:endParaRPr lang="en-US" dirty="0" smtClean="0"/>
          </a:p>
          <a:p>
            <a:r>
              <a:rPr lang="en-US" dirty="0" smtClean="0"/>
              <a:t>Facebook</a:t>
            </a:r>
            <a:r>
              <a:rPr lang="en-US" baseline="0" dirty="0" smtClean="0"/>
              <a:t> has 1.94 billion users so it is catching up fast</a:t>
            </a:r>
          </a:p>
          <a:p>
            <a:endParaRPr lang="en-US" baseline="0" dirty="0" smtClean="0"/>
          </a:p>
          <a:p>
            <a:r>
              <a:rPr lang="en-US" baseline="0" dirty="0" smtClean="0"/>
              <a:t>83% use if for work </a:t>
            </a:r>
            <a:r>
              <a:rPr lang="mr-IN" baseline="0" dirty="0" smtClean="0"/>
              <a:t>–</a:t>
            </a:r>
            <a:r>
              <a:rPr lang="en-US" baseline="0" dirty="0" smtClean="0"/>
              <a:t> meaning its not just for marketing to consumers</a:t>
            </a:r>
          </a:p>
          <a:p>
            <a:endParaRPr lang="en-US" baseline="0" dirty="0" smtClean="0"/>
          </a:p>
          <a:p>
            <a:r>
              <a:rPr lang="en-US" baseline="0" dirty="0" smtClean="0"/>
              <a:t>44.5% claimed not to carry cash as they use </a:t>
            </a:r>
            <a:r>
              <a:rPr lang="en-US" baseline="0" dirty="0" err="1" smtClean="0"/>
              <a:t>WeChat</a:t>
            </a:r>
            <a:r>
              <a:rPr lang="en-US" baseline="0" dirty="0" smtClean="0"/>
              <a:t> pay</a:t>
            </a:r>
          </a:p>
          <a:p>
            <a:endParaRPr lang="en-US" baseline="0" dirty="0" smtClean="0"/>
          </a:p>
          <a:p>
            <a:r>
              <a:rPr lang="en-US" baseline="0" dirty="0" err="1" smtClean="0"/>
              <a:t>WeChat</a:t>
            </a:r>
            <a:r>
              <a:rPr lang="en-US" baseline="0" dirty="0" smtClean="0"/>
              <a:t> pay opportunities for UK retailers </a:t>
            </a:r>
            <a:r>
              <a:rPr lang="mr-IN" baseline="0" dirty="0" smtClean="0"/>
              <a:t>–</a:t>
            </a:r>
            <a:r>
              <a:rPr lang="en-US" baseline="0" dirty="0" smtClean="0"/>
              <a:t> speak to us!</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577C662A-2856-DB43-A54F-DBC092CF30F5}" type="slidenum">
              <a:rPr lang="en-US" smtClean="0">
                <a:solidFill>
                  <a:prstClr val="black"/>
                </a:solidFill>
                <a:latin typeface="Calibri"/>
              </a:rPr>
              <a:pPr/>
              <a:t>88</a:t>
            </a:fld>
            <a:endParaRPr lang="en-US">
              <a:solidFill>
                <a:prstClr val="black"/>
              </a:solidFill>
              <a:latin typeface="Calibri"/>
            </a:endParaRPr>
          </a:p>
        </p:txBody>
      </p:sp>
    </p:spTree>
    <p:extLst>
      <p:ext uri="{BB962C8B-B14F-4D97-AF65-F5344CB8AC3E}">
        <p14:creationId xmlns:p14="http://schemas.microsoft.com/office/powerpoint/2010/main" val="202721217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Subscription accounts for small businesses and can post one message a day</a:t>
            </a:r>
          </a:p>
          <a:p>
            <a:endParaRPr lang="en-US" dirty="0" smtClean="0"/>
          </a:p>
          <a:p>
            <a:r>
              <a:rPr lang="en-US" sz="1200" kern="1200" dirty="0" smtClean="0">
                <a:solidFill>
                  <a:schemeClr val="tx1"/>
                </a:solidFill>
                <a:latin typeface="+mn-lt"/>
                <a:ea typeface="+mn-ea"/>
                <a:cs typeface="+mn-cs"/>
              </a:rPr>
              <a:t>Service accounts offer brands a more advanced array of features, such as interactive menus and mobile payments. Meaning you can</a:t>
            </a:r>
            <a:r>
              <a:rPr lang="en-US" sz="1200" kern="1200" baseline="0" dirty="0" smtClean="0">
                <a:solidFill>
                  <a:schemeClr val="tx1"/>
                </a:solidFill>
                <a:latin typeface="+mn-lt"/>
                <a:ea typeface="+mn-ea"/>
                <a:cs typeface="+mn-cs"/>
              </a:rPr>
              <a:t> brand it much more for your business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Content marketing </a:t>
            </a:r>
            <a:r>
              <a:rPr lang="mr-IN" sz="1200" kern="1200" baseline="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 such as blogs and engaging text and </a:t>
            </a:r>
            <a:r>
              <a:rPr lang="en-US" sz="1200" kern="1200" baseline="0" dirty="0" err="1" smtClean="0">
                <a:solidFill>
                  <a:schemeClr val="tx1"/>
                </a:solidFill>
                <a:latin typeface="+mn-lt"/>
                <a:ea typeface="+mn-ea"/>
                <a:cs typeface="+mn-cs"/>
              </a:rPr>
              <a:t>infographics</a:t>
            </a:r>
            <a:endParaRPr lang="en-US" sz="1200" kern="1200" baseline="0" dirty="0" smtClean="0">
              <a:solidFill>
                <a:schemeClr val="tx1"/>
              </a:solidFill>
              <a:latin typeface="+mn-lt"/>
              <a:ea typeface="+mn-ea"/>
              <a:cs typeface="+mn-cs"/>
            </a:endParaRP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10pm </a:t>
            </a:r>
            <a:r>
              <a:rPr lang="mr-IN" sz="1200" kern="1200" baseline="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 meaning UK </a:t>
            </a:r>
            <a:r>
              <a:rPr lang="en-US" sz="1200" kern="1200" baseline="0" dirty="0" err="1" smtClean="0">
                <a:solidFill>
                  <a:schemeClr val="tx1"/>
                </a:solidFill>
                <a:latin typeface="+mn-lt"/>
                <a:ea typeface="+mn-ea"/>
                <a:cs typeface="+mn-cs"/>
              </a:rPr>
              <a:t>organisations</a:t>
            </a:r>
            <a:r>
              <a:rPr lang="en-US" sz="1200" kern="1200" baseline="0" dirty="0" smtClean="0">
                <a:solidFill>
                  <a:schemeClr val="tx1"/>
                </a:solidFill>
                <a:latin typeface="+mn-lt"/>
                <a:ea typeface="+mn-ea"/>
                <a:cs typeface="+mn-cs"/>
              </a:rPr>
              <a:t> can reach Chinese consumers during normal working hours</a:t>
            </a:r>
            <a:endParaRPr lang="en-US" dirty="0"/>
          </a:p>
        </p:txBody>
      </p:sp>
      <p:sp>
        <p:nvSpPr>
          <p:cNvPr id="4" name="Slide Number Placeholder 3"/>
          <p:cNvSpPr>
            <a:spLocks noGrp="1"/>
          </p:cNvSpPr>
          <p:nvPr>
            <p:ph type="sldNum" sz="quarter" idx="10"/>
          </p:nvPr>
        </p:nvSpPr>
        <p:spPr/>
        <p:txBody>
          <a:bodyPr/>
          <a:lstStyle/>
          <a:p>
            <a:fld id="{577C662A-2856-DB43-A54F-DBC092CF30F5}" type="slidenum">
              <a:rPr lang="en-US" smtClean="0">
                <a:solidFill>
                  <a:prstClr val="black"/>
                </a:solidFill>
                <a:latin typeface="Calibri"/>
              </a:rPr>
              <a:pPr/>
              <a:t>89</a:t>
            </a:fld>
            <a:endParaRPr lang="en-US">
              <a:solidFill>
                <a:prstClr val="black"/>
              </a:solidFill>
              <a:latin typeface="Calibri"/>
            </a:endParaRPr>
          </a:p>
        </p:txBody>
      </p:sp>
    </p:spTree>
    <p:extLst>
      <p:ext uri="{BB962C8B-B14F-4D97-AF65-F5344CB8AC3E}">
        <p14:creationId xmlns:p14="http://schemas.microsoft.com/office/powerpoint/2010/main" val="148087688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Sometimes</a:t>
            </a:r>
            <a:r>
              <a:rPr lang="en-US" baseline="0" dirty="0" smtClean="0"/>
              <a:t> nothing in China is straightforward</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International accounts are not visible</a:t>
            </a:r>
            <a:r>
              <a:rPr lang="en-US" baseline="0" dirty="0" smtClean="0"/>
              <a:t> in China however, accounts set up in Mainland China can be viewed both inside and out</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Foreign company accounts can be confusing</a:t>
            </a:r>
            <a:r>
              <a:rPr lang="en-US" baseline="0" dirty="0" smtClean="0"/>
              <a:t> to set up and it can be best to use an agency</a:t>
            </a:r>
            <a:endParaRPr lang="en-US" dirty="0"/>
          </a:p>
        </p:txBody>
      </p:sp>
      <p:sp>
        <p:nvSpPr>
          <p:cNvPr id="4" name="Slide Number Placeholder 3"/>
          <p:cNvSpPr>
            <a:spLocks noGrp="1"/>
          </p:cNvSpPr>
          <p:nvPr>
            <p:ph type="sldNum" sz="quarter" idx="10"/>
          </p:nvPr>
        </p:nvSpPr>
        <p:spPr/>
        <p:txBody>
          <a:bodyPr/>
          <a:lstStyle/>
          <a:p>
            <a:fld id="{577C662A-2856-DB43-A54F-DBC092CF30F5}" type="slidenum">
              <a:rPr lang="en-US" smtClean="0">
                <a:solidFill>
                  <a:prstClr val="black"/>
                </a:solidFill>
                <a:latin typeface="Calibri"/>
              </a:rPr>
              <a:pPr/>
              <a:t>90</a:t>
            </a:fld>
            <a:endParaRPr lang="en-US">
              <a:solidFill>
                <a:prstClr val="black"/>
              </a:solidFill>
              <a:latin typeface="Calibri"/>
            </a:endParaRPr>
          </a:p>
        </p:txBody>
      </p:sp>
    </p:spTree>
    <p:extLst>
      <p:ext uri="{BB962C8B-B14F-4D97-AF65-F5344CB8AC3E}">
        <p14:creationId xmlns:p14="http://schemas.microsoft.com/office/powerpoint/2010/main" val="14446018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baseline="0" dirty="0" smtClean="0"/>
          </a:p>
          <a:p>
            <a:r>
              <a:rPr lang="en-US" baseline="0" dirty="0" smtClean="0"/>
              <a:t>LOCALISING CONTENT</a:t>
            </a:r>
          </a:p>
          <a:p>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DIP TOE IN THE WATER</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engage with potential customers without committing too much investment</a:t>
            </a:r>
          </a:p>
          <a:p>
            <a:endParaRPr lang="en-US" dirty="0"/>
          </a:p>
        </p:txBody>
      </p:sp>
      <p:sp>
        <p:nvSpPr>
          <p:cNvPr id="4" name="Slide Number Placeholder 3"/>
          <p:cNvSpPr>
            <a:spLocks noGrp="1"/>
          </p:cNvSpPr>
          <p:nvPr>
            <p:ph type="sldNum" sz="quarter" idx="10"/>
          </p:nvPr>
        </p:nvSpPr>
        <p:spPr/>
        <p:txBody>
          <a:bodyPr/>
          <a:lstStyle/>
          <a:p>
            <a:fld id="{577C662A-2856-DB43-A54F-DBC092CF30F5}" type="slidenum">
              <a:rPr lang="en-US" smtClean="0">
                <a:solidFill>
                  <a:prstClr val="black"/>
                </a:solidFill>
                <a:latin typeface="Calibri"/>
              </a:rPr>
              <a:pPr/>
              <a:t>91</a:t>
            </a:fld>
            <a:endParaRPr lang="en-US">
              <a:solidFill>
                <a:prstClr val="black"/>
              </a:solidFill>
              <a:latin typeface="Calibri"/>
            </a:endParaRPr>
          </a:p>
        </p:txBody>
      </p:sp>
    </p:spTree>
    <p:extLst>
      <p:ext uri="{BB962C8B-B14F-4D97-AF65-F5344CB8AC3E}">
        <p14:creationId xmlns:p14="http://schemas.microsoft.com/office/powerpoint/2010/main" val="257165915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7C662A-2856-DB43-A54F-DBC092CF30F5}" type="slidenum">
              <a:rPr lang="en-US" smtClean="0">
                <a:solidFill>
                  <a:prstClr val="black"/>
                </a:solidFill>
                <a:latin typeface="Calibri"/>
              </a:rPr>
              <a:pPr/>
              <a:t>92</a:t>
            </a:fld>
            <a:endParaRPr lang="en-US">
              <a:solidFill>
                <a:prstClr val="black"/>
              </a:solidFill>
              <a:latin typeface="Calibri"/>
            </a:endParaRPr>
          </a:p>
        </p:txBody>
      </p:sp>
    </p:spTree>
    <p:extLst>
      <p:ext uri="{BB962C8B-B14F-4D97-AF65-F5344CB8AC3E}">
        <p14:creationId xmlns:p14="http://schemas.microsoft.com/office/powerpoint/2010/main" val="318675690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can then share tips</a:t>
            </a:r>
            <a:r>
              <a:rPr lang="en-US" baseline="0" dirty="0" smtClean="0"/>
              <a:t> and information to get a community </a:t>
            </a:r>
            <a:endParaRPr lang="en-US" dirty="0"/>
          </a:p>
        </p:txBody>
      </p:sp>
      <p:sp>
        <p:nvSpPr>
          <p:cNvPr id="4" name="Slide Number Placeholder 3"/>
          <p:cNvSpPr>
            <a:spLocks noGrp="1"/>
          </p:cNvSpPr>
          <p:nvPr>
            <p:ph type="sldNum" sz="quarter" idx="10"/>
          </p:nvPr>
        </p:nvSpPr>
        <p:spPr/>
        <p:txBody>
          <a:bodyPr/>
          <a:lstStyle/>
          <a:p>
            <a:fld id="{577C662A-2856-DB43-A54F-DBC092CF30F5}" type="slidenum">
              <a:rPr lang="en-US" smtClean="0">
                <a:solidFill>
                  <a:prstClr val="black"/>
                </a:solidFill>
                <a:latin typeface="Calibri"/>
              </a:rPr>
              <a:pPr/>
              <a:t>93</a:t>
            </a:fld>
            <a:endParaRPr lang="en-US">
              <a:solidFill>
                <a:prstClr val="black"/>
              </a:solidFill>
              <a:latin typeface="Calibri"/>
            </a:endParaRPr>
          </a:p>
        </p:txBody>
      </p:sp>
    </p:spTree>
    <p:extLst>
      <p:ext uri="{BB962C8B-B14F-4D97-AF65-F5344CB8AC3E}">
        <p14:creationId xmlns:p14="http://schemas.microsoft.com/office/powerpoint/2010/main" val="30454277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7645" y="685257"/>
            <a:ext cx="5442711" cy="3429388"/>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371348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defTabSz="889986">
              <a:defRPr/>
            </a:pPr>
            <a:r>
              <a:rPr lang="en-US" dirty="0" smtClean="0"/>
              <a:t>Under the new global economic order, opp</a:t>
            </a:r>
            <a:r>
              <a:rPr lang="en-US" baseline="0" dirty="0" smtClean="0"/>
              <a:t>ortunities abound in </a:t>
            </a:r>
            <a:r>
              <a:rPr lang="en-US" dirty="0" smtClean="0"/>
              <a:t>Asia</a:t>
            </a:r>
            <a:r>
              <a:rPr lang="en-US" baseline="0" dirty="0" smtClean="0"/>
              <a:t>, including China.  </a:t>
            </a:r>
            <a:endParaRPr lang="en-US" dirty="0" smtClean="0"/>
          </a:p>
          <a:p>
            <a:endParaRPr lang="en-US" dirty="0" smtClean="0"/>
          </a:p>
        </p:txBody>
      </p:sp>
    </p:spTree>
    <p:extLst>
      <p:ext uri="{BB962C8B-B14F-4D97-AF65-F5344CB8AC3E}">
        <p14:creationId xmlns:p14="http://schemas.microsoft.com/office/powerpoint/2010/main" val="5420448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defTabSz="444901">
              <a:defRPr/>
            </a:pPr>
            <a:r>
              <a:rPr lang="en-US" sz="1100" dirty="0"/>
              <a:t>Now let’s take a look at ASEAN  in particular. (10 members: Brunei Darussalam, Cambodia, Indonesia, Laos, Malaysia, Myanmar, the Philippines, Singapore, Thailand and Vietnam. ASEAN was established in 1967 to accelerate economic growth, social progress and cultural development in the region, among other objectives.)</a:t>
            </a:r>
          </a:p>
          <a:p>
            <a:endParaRPr lang="en-US" sz="1100" dirty="0"/>
          </a:p>
          <a:p>
            <a:r>
              <a:rPr lang="en-GB" altLang="zh-TW" sz="1100" dirty="0">
                <a:cs typeface="Calibri" pitchFamily="34" charset="0"/>
              </a:rPr>
              <a:t>ASEAN </a:t>
            </a:r>
            <a:r>
              <a:rPr lang="en-US" sz="1100" dirty="0"/>
              <a:t>is a fast-growing trading bloc. </a:t>
            </a:r>
          </a:p>
          <a:p>
            <a:endParaRPr lang="en-US" sz="1100" dirty="0"/>
          </a:p>
          <a:p>
            <a:pPr defTabSz="889986">
              <a:defRPr/>
            </a:pPr>
            <a:r>
              <a:rPr lang="en-US" sz="1100" dirty="0"/>
              <a:t>Real GDP of the 10-nation ASEAN  grew by 4.7% in 2015, helped by robust private consumption despite weaker exports. The Asian Development Bank (ADB) expects the trade bloc to expand at 4.5% in 2016. </a:t>
            </a:r>
          </a:p>
          <a:p>
            <a:pPr defTabSz="444901">
              <a:defRPr/>
            </a:pPr>
            <a:endParaRPr lang="en-US" sz="1100" dirty="0"/>
          </a:p>
          <a:p>
            <a:pPr defTabSz="444901">
              <a:defRPr/>
            </a:pPr>
            <a:r>
              <a:rPr lang="en-US" sz="1100" dirty="0"/>
              <a:t>Despite sluggishness in the developed markets over the past few years, ASEAN economies have generally remained buoyant amid the bloc’s expanding intra-Asia trade and expansionary policies spearheaded by rising domestic demand, particularly private consumption.</a:t>
            </a:r>
          </a:p>
          <a:p>
            <a:pPr defTabSz="444901">
              <a:defRPr/>
            </a:pPr>
            <a:endParaRPr lang="en-US" sz="1100" dirty="0"/>
          </a:p>
          <a:p>
            <a:pPr defTabSz="444901">
              <a:defRPr/>
            </a:pPr>
            <a:r>
              <a:rPr lang="en-US" sz="1100" dirty="0"/>
              <a:t>An expanding middle class in ASEAN: Estimated to be around 150 million – one-quarter of the ASEAN population and expected to rise to 400 million by 2020 (source: Nielson). This is fueling consumer spending and retail sales. </a:t>
            </a:r>
          </a:p>
          <a:p>
            <a:pPr defTabSz="444901">
              <a:defRPr/>
            </a:pPr>
            <a:endParaRPr lang="en-US" sz="1100" dirty="0"/>
          </a:p>
          <a:p>
            <a:pPr defTabSz="444901">
              <a:defRPr/>
            </a:pPr>
            <a:r>
              <a:rPr lang="en-US" sz="1100" dirty="0"/>
              <a:t>The launch of the ASEAN Economic Community (end 2015) should further stimulate regional integration and economic growth. Developing countries in ASEAN are becoming increasingly important as production bases as well as </a:t>
            </a:r>
            <a:r>
              <a:rPr lang="en-US" sz="1100" b="1" dirty="0"/>
              <a:t>markets for multinational corporations</a:t>
            </a:r>
            <a:r>
              <a:rPr lang="en-US" sz="1100" dirty="0"/>
              <a:t>. </a:t>
            </a:r>
          </a:p>
        </p:txBody>
      </p:sp>
    </p:spTree>
    <p:extLst>
      <p:ext uri="{BB962C8B-B14F-4D97-AF65-F5344CB8AC3E}">
        <p14:creationId xmlns:p14="http://schemas.microsoft.com/office/powerpoint/2010/main" val="22515722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7645" y="685257"/>
            <a:ext cx="5442711" cy="3429388"/>
          </a:xfrm>
        </p:spPr>
      </p:sp>
      <p:sp>
        <p:nvSpPr>
          <p:cNvPr id="3" name="Notes Placeholder 2"/>
          <p:cNvSpPr>
            <a:spLocks noGrp="1"/>
          </p:cNvSpPr>
          <p:nvPr>
            <p:ph type="body" idx="1"/>
          </p:nvPr>
        </p:nvSpPr>
        <p:spPr/>
        <p:txBody>
          <a:bodyPr/>
          <a:lstStyle/>
          <a:p>
            <a:pPr eaLnBrk="1" hangingPunct="1">
              <a:lnSpc>
                <a:spcPct val="90000"/>
              </a:lnSpc>
              <a:defRPr/>
            </a:pPr>
            <a:r>
              <a:rPr lang="en-GB" altLang="zh-TW" b="0" baseline="0" dirty="0" smtClean="0">
                <a:solidFill>
                  <a:schemeClr val="tx1"/>
                </a:solidFill>
                <a:latin typeface="+mn-lt"/>
                <a:cs typeface="Calibri" pitchFamily="34" charset="0"/>
              </a:rPr>
              <a:t>China is at the heart of Asia’s growth story and offers plenty of market potential. </a:t>
            </a:r>
            <a:r>
              <a:rPr lang="en-GB" altLang="zh-TW" b="0" dirty="0" smtClean="0">
                <a:solidFill>
                  <a:schemeClr val="tx1"/>
                </a:solidFill>
                <a:latin typeface="+mn-lt"/>
                <a:cs typeface="Calibri" pitchFamily="34" charset="0"/>
              </a:rPr>
              <a:t>Now would be a good</a:t>
            </a:r>
            <a:r>
              <a:rPr lang="en-GB" altLang="zh-TW" b="0" baseline="0" dirty="0" smtClean="0">
                <a:solidFill>
                  <a:schemeClr val="tx1"/>
                </a:solidFill>
                <a:latin typeface="+mn-lt"/>
                <a:cs typeface="Calibri" pitchFamily="34" charset="0"/>
              </a:rPr>
              <a:t> time to provide an update.</a:t>
            </a:r>
          </a:p>
          <a:p>
            <a:pPr marL="166872" indent="-166872" defTabSz="444947">
              <a:lnSpc>
                <a:spcPct val="90000"/>
              </a:lnSpc>
              <a:buFont typeface="Arial" pitchFamily="34" charset="0"/>
              <a:buChar char="•"/>
              <a:defRPr/>
            </a:pPr>
            <a:r>
              <a:rPr lang="en-US" b="1" dirty="0" smtClean="0">
                <a:latin typeface="+mn-lt"/>
              </a:rPr>
              <a:t>The world’s second-largest economy </a:t>
            </a:r>
            <a:r>
              <a:rPr lang="en-US" b="0" dirty="0" smtClean="0">
                <a:latin typeface="+mn-lt"/>
              </a:rPr>
              <a:t>after the US.</a:t>
            </a:r>
            <a:r>
              <a:rPr lang="en-US" b="1" dirty="0" smtClean="0">
                <a:latin typeface="+mn-lt"/>
              </a:rPr>
              <a:t> </a:t>
            </a:r>
          </a:p>
          <a:p>
            <a:pPr marL="166872" indent="-166872" defTabSz="444947">
              <a:lnSpc>
                <a:spcPct val="90000"/>
              </a:lnSpc>
              <a:buFont typeface="Arial" pitchFamily="34" charset="0"/>
              <a:buChar char="•"/>
              <a:defRPr/>
            </a:pPr>
            <a:r>
              <a:rPr lang="en-US" b="0" dirty="0" smtClean="0">
                <a:latin typeface="+mn-lt"/>
              </a:rPr>
              <a:t>GDP growth in past years: 2015, 6.9%; 2014: 7.3% </a:t>
            </a:r>
          </a:p>
          <a:p>
            <a:pPr marL="166872" indent="-166872" defTabSz="444947">
              <a:lnSpc>
                <a:spcPct val="90000"/>
              </a:lnSpc>
              <a:buFont typeface="Arial" pitchFamily="34" charset="0"/>
              <a:buChar char="•"/>
              <a:defRPr/>
            </a:pPr>
            <a:r>
              <a:rPr lang="en-US" b="1" dirty="0" smtClean="0">
                <a:latin typeface="+mn-lt"/>
              </a:rPr>
              <a:t>Though slower than the rapid pace recorded in the last decade, it is still enviable comparing to other major economies. </a:t>
            </a:r>
          </a:p>
          <a:p>
            <a:pPr marL="166872" indent="-166872" defTabSz="444947">
              <a:lnSpc>
                <a:spcPct val="90000"/>
              </a:lnSpc>
              <a:buFont typeface="Arial" pitchFamily="34" charset="0"/>
              <a:buChar char="•"/>
              <a:defRPr/>
            </a:pPr>
            <a:r>
              <a:rPr lang="en-US" b="0" dirty="0" smtClean="0">
                <a:solidFill>
                  <a:schemeClr val="tx1"/>
                </a:solidFill>
                <a:latin typeface="+mn-lt"/>
              </a:rPr>
              <a:t>China became the world's largest trading nation in 2013.</a:t>
            </a:r>
            <a:r>
              <a:rPr lang="en-US" b="0" baseline="0" dirty="0" smtClean="0">
                <a:solidFill>
                  <a:schemeClr val="tx1"/>
                </a:solidFill>
                <a:latin typeface="+mn-lt"/>
              </a:rPr>
              <a:t> It </a:t>
            </a:r>
            <a:r>
              <a:rPr lang="en-US" dirty="0" smtClean="0">
                <a:latin typeface="+mn-lt"/>
              </a:rPr>
              <a:t>ranked 28th place in 1978 – before economic reform. </a:t>
            </a:r>
          </a:p>
          <a:p>
            <a:pPr marL="166872" indent="-166872" defTabSz="444947">
              <a:lnSpc>
                <a:spcPct val="90000"/>
              </a:lnSpc>
              <a:buFont typeface="Arial" pitchFamily="34" charset="0"/>
              <a:buChar char="•"/>
              <a:defRPr/>
            </a:pPr>
            <a:r>
              <a:rPr lang="en-US" b="1" dirty="0" smtClean="0">
                <a:latin typeface="+mn-lt"/>
              </a:rPr>
              <a:t>2016: </a:t>
            </a:r>
          </a:p>
          <a:p>
            <a:pPr marL="611865" lvl="1" indent="-166872" defTabSz="444947">
              <a:lnSpc>
                <a:spcPct val="90000"/>
              </a:lnSpc>
              <a:buFont typeface="Wingdings" pitchFamily="2" charset="2"/>
              <a:buChar char="Ø"/>
              <a:defRPr/>
            </a:pPr>
            <a:r>
              <a:rPr lang="en-US" b="0" dirty="0" smtClean="0">
                <a:latin typeface="+mn-lt"/>
              </a:rPr>
              <a:t>Total Trade: US$3.7 trillion</a:t>
            </a:r>
            <a:r>
              <a:rPr lang="en-US" b="0" baseline="0" dirty="0" smtClean="0">
                <a:latin typeface="+mn-lt"/>
              </a:rPr>
              <a:t> </a:t>
            </a:r>
            <a:r>
              <a:rPr lang="en-US" b="0" dirty="0" smtClean="0">
                <a:latin typeface="+mn-lt"/>
              </a:rPr>
              <a:t>(down 0.9%) </a:t>
            </a:r>
          </a:p>
          <a:p>
            <a:pPr marL="611865" lvl="1" indent="-166872" defTabSz="444947">
              <a:lnSpc>
                <a:spcPct val="90000"/>
              </a:lnSpc>
              <a:buFont typeface="Wingdings" pitchFamily="2" charset="2"/>
              <a:buChar char="Ø"/>
              <a:defRPr/>
            </a:pPr>
            <a:r>
              <a:rPr lang="it-IT" altLang="zh-TW" dirty="0">
                <a:latin typeface="Verdana"/>
              </a:rPr>
              <a:t>Urban per-capita disposable income: US$5,055; +5.6%</a:t>
            </a:r>
          </a:p>
          <a:p>
            <a:pPr marL="166872" indent="-166872" defTabSz="444947">
              <a:lnSpc>
                <a:spcPct val="90000"/>
              </a:lnSpc>
              <a:buFont typeface="Arial" pitchFamily="34" charset="0"/>
              <a:buChar char="•"/>
              <a:defRPr/>
            </a:pPr>
            <a:r>
              <a:rPr lang="en-US" dirty="0" smtClean="0">
                <a:latin typeface="+mn-lt"/>
              </a:rPr>
              <a:t>And the mainland’s long-term outlook is good. </a:t>
            </a:r>
            <a:r>
              <a:rPr lang="en-US" b="1" dirty="0" smtClean="0">
                <a:latin typeface="+mn-lt"/>
              </a:rPr>
              <a:t>I</a:t>
            </a:r>
            <a:r>
              <a:rPr lang="en-US" altLang="zh-TW" b="1" dirty="0" smtClean="0">
                <a:solidFill>
                  <a:schemeClr val="tx1"/>
                </a:solidFill>
                <a:latin typeface="+mn-lt"/>
                <a:cs typeface="Calibri" pitchFamily="34" charset="0"/>
              </a:rPr>
              <a:t>ncome</a:t>
            </a:r>
            <a:r>
              <a:rPr lang="en-US" altLang="zh-TW" b="1" baseline="0" dirty="0" smtClean="0">
                <a:solidFill>
                  <a:schemeClr val="tx1"/>
                </a:solidFill>
                <a:latin typeface="+mn-lt"/>
                <a:cs typeface="Calibri" pitchFamily="34" charset="0"/>
              </a:rPr>
              <a:t> is </a:t>
            </a:r>
            <a:r>
              <a:rPr lang="en-US" altLang="zh-TW" b="1" dirty="0" smtClean="0">
                <a:solidFill>
                  <a:schemeClr val="tx1"/>
                </a:solidFill>
                <a:latin typeface="+mn-lt"/>
                <a:cs typeface="Calibri" pitchFamily="34" charset="0"/>
              </a:rPr>
              <a:t>rising </a:t>
            </a:r>
            <a:r>
              <a:rPr lang="en-US" altLang="zh-TW" b="0" dirty="0" smtClean="0">
                <a:solidFill>
                  <a:schemeClr val="tx1"/>
                </a:solidFill>
                <a:latin typeface="+mn-lt"/>
                <a:cs typeface="Calibri" pitchFamily="34" charset="0"/>
              </a:rPr>
              <a:t>among China’s huge population, which is creating a </a:t>
            </a:r>
            <a:r>
              <a:rPr lang="en-US" altLang="zh-TW" b="1" dirty="0" smtClean="0">
                <a:solidFill>
                  <a:schemeClr val="tx1"/>
                </a:solidFill>
                <a:latin typeface="+mn-lt"/>
                <a:cs typeface="Calibri" pitchFamily="34" charset="0"/>
              </a:rPr>
              <a:t>massive consumer market</a:t>
            </a:r>
            <a:r>
              <a:rPr lang="en-US" altLang="zh-TW" b="0" dirty="0" smtClean="0">
                <a:solidFill>
                  <a:schemeClr val="tx1"/>
                </a:solidFill>
                <a:latin typeface="+mn-lt"/>
                <a:cs typeface="Calibri" pitchFamily="34" charset="0"/>
              </a:rPr>
              <a:t>.</a:t>
            </a:r>
          </a:p>
          <a:p>
            <a:endParaRPr lang="en-US" dirty="0" smtClean="0"/>
          </a:p>
        </p:txBody>
      </p:sp>
    </p:spTree>
    <p:extLst>
      <p:ext uri="{BB962C8B-B14F-4D97-AF65-F5344CB8AC3E}">
        <p14:creationId xmlns:p14="http://schemas.microsoft.com/office/powerpoint/2010/main" val="9483731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7645" y="685257"/>
            <a:ext cx="5442711" cy="3429388"/>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1535203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jpe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jpe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jpe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jpe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6.jpe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jpe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Master" Target="../slideMasters/slideMaster3.xml"/><Relationship Id="rId2"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Master" Target="../slideMasters/slideMaster4.xml"/><Relationship Id="rId2" Type="http://schemas.openxmlformats.org/officeDocument/2006/relationships/image" Target="../media/image8.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8.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9.png"/><Relationship Id="rId5" Type="http://schemas.openxmlformats.org/officeDocument/2006/relationships/image" Target="../media/image10.png"/><Relationship Id="rId1" Type="http://schemas.openxmlformats.org/officeDocument/2006/relationships/slideMaster" Target="../slideMasters/slideMaster4.xml"/><Relationship Id="rId2" Type="http://schemas.openxmlformats.org/officeDocument/2006/relationships/image" Target="../media/image12.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Master" Target="../slideMasters/slideMaster4.xml"/><Relationship Id="rId2" Type="http://schemas.openxmlformats.org/officeDocument/2006/relationships/image" Target="../media/image15.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6.jpe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7.jpe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9.emf"/><Relationship Id="rId3" Type="http://schemas.openxmlformats.org/officeDocument/2006/relationships/image" Target="../media/image20.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9.emf"/><Relationship Id="rId3" Type="http://schemas.openxmlformats.org/officeDocument/2006/relationships/image" Target="../media/image20.pn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9.emf"/><Relationship Id="rId3" Type="http://schemas.openxmlformats.org/officeDocument/2006/relationships/image" Target="../media/image20.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9.emf"/><Relationship Id="rId3" Type="http://schemas.openxmlformats.org/officeDocument/2006/relationships/image" Target="../media/image20.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9.emf"/><Relationship Id="rId3" Type="http://schemas.openxmlformats.org/officeDocument/2006/relationships/image" Target="../media/image20.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9.emf"/><Relationship Id="rId3" Type="http://schemas.openxmlformats.org/officeDocument/2006/relationships/image" Target="../media/image20.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9.emf"/><Relationship Id="rId3" Type="http://schemas.openxmlformats.org/officeDocument/2006/relationships/image" Target="../media/image20.pn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9.emf"/><Relationship Id="rId3" Type="http://schemas.openxmlformats.org/officeDocument/2006/relationships/image" Target="../media/image20.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9.emf"/><Relationship Id="rId3" Type="http://schemas.openxmlformats.org/officeDocument/2006/relationships/image" Target="../media/image20.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9.emf"/><Relationship Id="rId3" Type="http://schemas.openxmlformats.org/officeDocument/2006/relationships/image" Target="../media/image20.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9.emf"/><Relationship Id="rId3" Type="http://schemas.openxmlformats.org/officeDocument/2006/relationships/image" Target="../media/image20.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21.emf"/><Relationship Id="rId3" Type="http://schemas.openxmlformats.org/officeDocument/2006/relationships/image" Target="../media/image22.emf"/></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23.emf"/></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21.emf"/></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24.emf"/></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24.emf"/></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24.emf"/></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24.emf"/></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24.emf"/></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25.emf"/></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25.emf"/></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21.emf"/><Relationship Id="rId3" Type="http://schemas.openxmlformats.org/officeDocument/2006/relationships/image" Target="../media/image26.emf"/></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23.emf"/></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21.emf"/></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24.emf"/></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24.emf"/></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24.emf"/></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24.emf"/></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24.emf"/></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25.emf"/></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25.emf"/></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p>
            <a:fld id="{A0909BA1-3D24-464D-97FD-F8683CF3883D}" type="datetimeFigureOut">
              <a:rPr lang="en-US" smtClean="0"/>
              <a:t>06/06/17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1AADF1-F4AF-4747-8C9D-48B2021180E6}" type="slidenum">
              <a:rPr lang="en-US" smtClean="0"/>
              <a:t>‹#›</a:t>
            </a:fld>
            <a:endParaRPr lang="en-US"/>
          </a:p>
        </p:txBody>
      </p:sp>
    </p:spTree>
    <p:extLst>
      <p:ext uri="{BB962C8B-B14F-4D97-AF65-F5344CB8AC3E}">
        <p14:creationId xmlns:p14="http://schemas.microsoft.com/office/powerpoint/2010/main" val="9633638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A0909BA1-3D24-464D-97FD-F8683CF3883D}" type="datetimeFigureOut">
              <a:rPr lang="en-US" smtClean="0"/>
              <a:t>06/06/17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1AADF1-F4AF-4747-8C9D-48B2021180E6}" type="slidenum">
              <a:rPr lang="en-US" smtClean="0"/>
              <a:t>‹#›</a:t>
            </a:fld>
            <a:endParaRPr lang="en-US"/>
          </a:p>
        </p:txBody>
      </p:sp>
    </p:spTree>
    <p:extLst>
      <p:ext uri="{BB962C8B-B14F-4D97-AF65-F5344CB8AC3E}">
        <p14:creationId xmlns:p14="http://schemas.microsoft.com/office/powerpoint/2010/main" val="30683249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A0909BA1-3D24-464D-97FD-F8683CF3883D}" type="datetimeFigureOut">
              <a:rPr lang="en-US" smtClean="0"/>
              <a:t>06/06/17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1AADF1-F4AF-4747-8C9D-48B2021180E6}" type="slidenum">
              <a:rPr lang="en-US" smtClean="0"/>
              <a:t>‹#›</a:t>
            </a:fld>
            <a:endParaRPr lang="en-US"/>
          </a:p>
        </p:txBody>
      </p:sp>
    </p:spTree>
    <p:extLst>
      <p:ext uri="{BB962C8B-B14F-4D97-AF65-F5344CB8AC3E}">
        <p14:creationId xmlns:p14="http://schemas.microsoft.com/office/powerpoint/2010/main" val="20809267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28601"/>
            <a:ext cx="7772400" cy="4571999"/>
          </a:xfrm>
        </p:spPr>
        <p:txBody>
          <a:bodyPr anchor="ctr">
            <a:noAutofit/>
          </a:bodyPr>
          <a:lstStyle>
            <a:lvl1pPr>
              <a:lnSpc>
                <a:spcPct val="100000"/>
              </a:lnSpc>
              <a:defRPr sz="8800" spc="-80" baseline="0">
                <a:solidFill>
                  <a:schemeClr val="tx1"/>
                </a:solidFill>
              </a:defRPr>
            </a:lvl1pPr>
          </a:lstStyle>
          <a:p>
            <a:r>
              <a:rPr lang="en-GB" smtClean="0"/>
              <a:t>Click to edit Master title style</a:t>
            </a:r>
            <a:endParaRPr lang="en-US" dirty="0"/>
          </a:p>
        </p:txBody>
      </p:sp>
      <p:sp>
        <p:nvSpPr>
          <p:cNvPr id="3" name="Subtitle 2"/>
          <p:cNvSpPr>
            <a:spLocks noGrp="1"/>
          </p:cNvSpPr>
          <p:nvPr>
            <p:ph type="subTitle" idx="1"/>
          </p:nvPr>
        </p:nvSpPr>
        <p:spPr>
          <a:xfrm>
            <a:off x="457200" y="4800600"/>
            <a:ext cx="6858000" cy="914400"/>
          </a:xfrm>
        </p:spPr>
        <p:txBody>
          <a:bodyPr/>
          <a:lstStyle>
            <a:lvl1pPr marL="0" indent="0" algn="l">
              <a:buNone/>
              <a:defRPr b="0" cap="all" spc="120" baseline="0">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dirty="0"/>
          </a:p>
        </p:txBody>
      </p:sp>
      <p:sp>
        <p:nvSpPr>
          <p:cNvPr id="4" name="Date Placeholder 3"/>
          <p:cNvSpPr>
            <a:spLocks noGrp="1"/>
          </p:cNvSpPr>
          <p:nvPr>
            <p:ph type="dt" sz="half" idx="10"/>
          </p:nvPr>
        </p:nvSpPr>
        <p:spPr/>
        <p:txBody>
          <a:bodyPr/>
          <a:lstStyle/>
          <a:p>
            <a:fld id="{451DEABC-D766-4322-8E78-B830FAE35C72}" type="datetime4">
              <a:rPr lang="en-US" smtClean="0">
                <a:solidFill>
                  <a:srgbClr val="000000"/>
                </a:solidFill>
                <a:latin typeface="Arial"/>
              </a:rPr>
              <a:pPr/>
              <a:t>June 6, 2017</a:t>
            </a:fld>
            <a:endParaRPr lang="en-US" dirty="0">
              <a:solidFill>
                <a:srgbClr val="000000"/>
              </a:solidFill>
              <a:latin typeface="Arial"/>
            </a:endParaRPr>
          </a:p>
        </p:txBody>
      </p:sp>
      <p:sp>
        <p:nvSpPr>
          <p:cNvPr id="5" name="Footer Placeholder 4"/>
          <p:cNvSpPr>
            <a:spLocks noGrp="1"/>
          </p:cNvSpPr>
          <p:nvPr>
            <p:ph type="ftr" sz="quarter" idx="11"/>
          </p:nvPr>
        </p:nvSpPr>
        <p:spPr/>
        <p:txBody>
          <a:bodyPr/>
          <a:lstStyle/>
          <a:p>
            <a:endParaRPr lang="en-US" dirty="0">
              <a:solidFill>
                <a:srgbClr val="000000"/>
              </a:solidFill>
              <a:latin typeface="Arial"/>
            </a:endParaRPr>
          </a:p>
        </p:txBody>
      </p:sp>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srgbClr val="FFFFFF"/>
              </a:solidFill>
              <a:latin typeface="Arial"/>
            </a:endParaRPr>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srgbClr val="FFFFFF"/>
              </a:solidFill>
              <a:latin typeface="Arial"/>
            </a:endParaRPr>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2AA957AF-53C0-420B-9C2D-77DB1416566C}" type="slidenum">
              <a:rPr lang="en-US" smtClean="0">
                <a:solidFill>
                  <a:srgbClr val="000000"/>
                </a:solidFill>
                <a:latin typeface="Arial"/>
              </a:rPr>
              <a:pPr/>
              <a:t>‹#›</a:t>
            </a:fld>
            <a:endParaRPr lang="en-US">
              <a:solidFill>
                <a:srgbClr val="000000"/>
              </a:solidFill>
              <a:latin typeface="Arial"/>
            </a:endParaRPr>
          </a:p>
        </p:txBody>
      </p:sp>
    </p:spTree>
    <p:extLst>
      <p:ext uri="{BB962C8B-B14F-4D97-AF65-F5344CB8AC3E}">
        <p14:creationId xmlns:p14="http://schemas.microsoft.com/office/powerpoint/2010/main" val="42209464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4" name="Date Placeholder 3"/>
          <p:cNvSpPr>
            <a:spLocks noGrp="1"/>
          </p:cNvSpPr>
          <p:nvPr>
            <p:ph type="dt" sz="half" idx="10"/>
          </p:nvPr>
        </p:nvSpPr>
        <p:spPr/>
        <p:txBody>
          <a:bodyPr/>
          <a:lstStyle/>
          <a:p>
            <a:fld id="{93333F43-3E86-47E4-BFBB-2476D384E1C6}" type="datetime4">
              <a:rPr lang="en-US" smtClean="0">
                <a:solidFill>
                  <a:srgbClr val="000000"/>
                </a:solidFill>
                <a:latin typeface="Arial"/>
              </a:rPr>
              <a:pPr/>
              <a:t>June 6, 2017</a:t>
            </a:fld>
            <a:endParaRPr lang="en-US">
              <a:solidFill>
                <a:srgbClr val="000000"/>
              </a:solidFill>
              <a:latin typeface="Arial"/>
            </a:endParaRPr>
          </a:p>
        </p:txBody>
      </p:sp>
      <p:sp>
        <p:nvSpPr>
          <p:cNvPr id="5" name="Footer Placeholder 4"/>
          <p:cNvSpPr>
            <a:spLocks noGrp="1"/>
          </p:cNvSpPr>
          <p:nvPr>
            <p:ph type="ftr" sz="quarter" idx="11"/>
          </p:nvPr>
        </p:nvSpPr>
        <p:spPr/>
        <p:txBody>
          <a:bodyPr/>
          <a:lstStyle/>
          <a:p>
            <a:endParaRPr lang="en-US">
              <a:solidFill>
                <a:srgbClr val="000000"/>
              </a:solidFill>
              <a:latin typeface="Arial"/>
            </a:endParaRPr>
          </a:p>
        </p:txBody>
      </p:sp>
      <p:sp>
        <p:nvSpPr>
          <p:cNvPr id="6" name="Slide Number Placeholder 5"/>
          <p:cNvSpPr>
            <a:spLocks noGrp="1"/>
          </p:cNvSpPr>
          <p:nvPr>
            <p:ph type="sldNum" sz="quarter" idx="12"/>
          </p:nvPr>
        </p:nvSpPr>
        <p:spPr/>
        <p:txBody>
          <a:bodyPr/>
          <a:lstStyle/>
          <a:p>
            <a:fld id="{F38DF745-7D3F-47F4-83A3-874385CFAA69}" type="slidenum">
              <a:rPr lang="en-US" smtClean="0">
                <a:solidFill>
                  <a:srgbClr val="D1282E"/>
                </a:solidFill>
                <a:latin typeface="Arial"/>
              </a:rPr>
              <a:pPr/>
              <a:t>‹#›</a:t>
            </a:fld>
            <a:endParaRPr lang="en-US">
              <a:solidFill>
                <a:srgbClr val="D1282E"/>
              </a:solidFill>
              <a:latin typeface="Arial"/>
            </a:endParaRPr>
          </a:p>
        </p:txBody>
      </p:sp>
    </p:spTree>
    <p:extLst>
      <p:ext uri="{BB962C8B-B14F-4D97-AF65-F5344CB8AC3E}">
        <p14:creationId xmlns:p14="http://schemas.microsoft.com/office/powerpoint/2010/main" val="479005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7200" y="1447802"/>
            <a:ext cx="7772400" cy="4321175"/>
          </a:xfrm>
        </p:spPr>
        <p:txBody>
          <a:bodyPr anchor="ctr">
            <a:noAutofit/>
          </a:bodyPr>
          <a:lstStyle>
            <a:lvl1pPr algn="l">
              <a:lnSpc>
                <a:spcPct val="100000"/>
              </a:lnSpc>
              <a:defRPr sz="8800" b="0" cap="all" spc="-80" baseline="0">
                <a:solidFill>
                  <a:schemeClr val="tx1"/>
                </a:solidFill>
              </a:defRPr>
            </a:lvl1pPr>
          </a:lstStyle>
          <a:p>
            <a:r>
              <a:rPr lang="en-GB" smtClean="0"/>
              <a:t>Click to edit Master title style</a:t>
            </a:r>
            <a:endParaRPr lang="en-US" dirty="0"/>
          </a:p>
        </p:txBody>
      </p:sp>
      <p:sp>
        <p:nvSpPr>
          <p:cNvPr id="3" name="Text Placeholder 2"/>
          <p:cNvSpPr>
            <a:spLocks noGrp="1"/>
          </p:cNvSpPr>
          <p:nvPr>
            <p:ph type="body" idx="1"/>
          </p:nvPr>
        </p:nvSpPr>
        <p:spPr>
          <a:xfrm>
            <a:off x="457200" y="228601"/>
            <a:ext cx="7772400" cy="1066800"/>
          </a:xfrm>
        </p:spPr>
        <p:txBody>
          <a:bodyPr anchor="b"/>
          <a:lstStyle>
            <a:lvl1pPr marL="0" indent="0">
              <a:buNone/>
              <a:defRPr sz="2000" b="0" cap="all" spc="12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7" name="Date Placeholder 6"/>
          <p:cNvSpPr>
            <a:spLocks noGrp="1"/>
          </p:cNvSpPr>
          <p:nvPr>
            <p:ph type="dt" sz="half" idx="10"/>
          </p:nvPr>
        </p:nvSpPr>
        <p:spPr/>
        <p:txBody>
          <a:bodyPr/>
          <a:lstStyle/>
          <a:p>
            <a:fld id="{751663BA-01FC-4367-B6F3-ABB2645D55F1}" type="datetime4">
              <a:rPr lang="en-US" smtClean="0">
                <a:solidFill>
                  <a:srgbClr val="000000"/>
                </a:solidFill>
                <a:latin typeface="Arial"/>
              </a:rPr>
              <a:pPr/>
              <a:t>June 6, 2017</a:t>
            </a:fld>
            <a:endParaRPr lang="en-US" dirty="0">
              <a:solidFill>
                <a:srgbClr val="000000"/>
              </a:solidFill>
              <a:latin typeface="Arial"/>
            </a:endParaRPr>
          </a:p>
        </p:txBody>
      </p:sp>
      <p:sp>
        <p:nvSpPr>
          <p:cNvPr id="8" name="Slide Number Placeholder 7"/>
          <p:cNvSpPr>
            <a:spLocks noGrp="1"/>
          </p:cNvSpPr>
          <p:nvPr>
            <p:ph type="sldNum" sz="quarter" idx="11"/>
          </p:nvPr>
        </p:nvSpPr>
        <p:spPr/>
        <p:txBody>
          <a:bodyPr/>
          <a:lstStyle/>
          <a:p>
            <a:fld id="{F38DF745-7D3F-47F4-83A3-874385CFAA69}" type="slidenum">
              <a:rPr lang="en-US" smtClean="0">
                <a:solidFill>
                  <a:srgbClr val="D1282E"/>
                </a:solidFill>
                <a:latin typeface="Arial"/>
              </a:rPr>
              <a:pPr/>
              <a:t>‹#›</a:t>
            </a:fld>
            <a:endParaRPr lang="en-US" dirty="0">
              <a:solidFill>
                <a:srgbClr val="D1282E"/>
              </a:solidFill>
              <a:latin typeface="Arial"/>
            </a:endParaRPr>
          </a:p>
        </p:txBody>
      </p:sp>
      <p:sp>
        <p:nvSpPr>
          <p:cNvPr id="9" name="Footer Placeholder 8"/>
          <p:cNvSpPr>
            <a:spLocks noGrp="1"/>
          </p:cNvSpPr>
          <p:nvPr>
            <p:ph type="ftr" sz="quarter" idx="12"/>
          </p:nvPr>
        </p:nvSpPr>
        <p:spPr/>
        <p:txBody>
          <a:bodyPr/>
          <a:lstStyle/>
          <a:p>
            <a:endParaRPr lang="en-US" dirty="0">
              <a:solidFill>
                <a:srgbClr val="000000"/>
              </a:solidFill>
              <a:latin typeface="Arial"/>
            </a:endParaRPr>
          </a:p>
        </p:txBody>
      </p:sp>
    </p:spTree>
    <p:extLst>
      <p:ext uri="{BB962C8B-B14F-4D97-AF65-F5344CB8AC3E}">
        <p14:creationId xmlns:p14="http://schemas.microsoft.com/office/powerpoint/2010/main" val="7279414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1630680" y="1574801"/>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4" name="Content Placeholder 3"/>
          <p:cNvSpPr>
            <a:spLocks noGrp="1"/>
          </p:cNvSpPr>
          <p:nvPr>
            <p:ph sz="half" idx="2"/>
          </p:nvPr>
        </p:nvSpPr>
        <p:spPr>
          <a:xfrm>
            <a:off x="5090160" y="1574801"/>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5" name="Date Placeholder 4"/>
          <p:cNvSpPr>
            <a:spLocks noGrp="1"/>
          </p:cNvSpPr>
          <p:nvPr>
            <p:ph type="dt" sz="half" idx="10"/>
          </p:nvPr>
        </p:nvSpPr>
        <p:spPr/>
        <p:txBody>
          <a:bodyPr/>
          <a:lstStyle/>
          <a:p>
            <a:fld id="{79B19C71-EC74-44AF-B27E-FC7DC3C3A61D}" type="datetime4">
              <a:rPr lang="en-US" smtClean="0">
                <a:solidFill>
                  <a:srgbClr val="000000"/>
                </a:solidFill>
                <a:latin typeface="Arial"/>
              </a:rPr>
              <a:pPr/>
              <a:t>June 6, 2017</a:t>
            </a:fld>
            <a:endParaRPr lang="en-US">
              <a:solidFill>
                <a:srgbClr val="000000"/>
              </a:solidFill>
              <a:latin typeface="Arial"/>
            </a:endParaRPr>
          </a:p>
        </p:txBody>
      </p:sp>
      <p:sp>
        <p:nvSpPr>
          <p:cNvPr id="6" name="Footer Placeholder 5"/>
          <p:cNvSpPr>
            <a:spLocks noGrp="1"/>
          </p:cNvSpPr>
          <p:nvPr>
            <p:ph type="ftr" sz="quarter" idx="11"/>
          </p:nvPr>
        </p:nvSpPr>
        <p:spPr/>
        <p:txBody>
          <a:bodyPr/>
          <a:lstStyle/>
          <a:p>
            <a:endParaRPr lang="en-US">
              <a:solidFill>
                <a:srgbClr val="000000"/>
              </a:solidFill>
              <a:latin typeface="Arial"/>
            </a:endParaRPr>
          </a:p>
        </p:txBody>
      </p:sp>
      <p:sp>
        <p:nvSpPr>
          <p:cNvPr id="7" name="Slide Number Placeholder 6"/>
          <p:cNvSpPr>
            <a:spLocks noGrp="1"/>
          </p:cNvSpPr>
          <p:nvPr>
            <p:ph type="sldNum" sz="quarter" idx="12"/>
          </p:nvPr>
        </p:nvSpPr>
        <p:spPr/>
        <p:txBody>
          <a:bodyPr/>
          <a:lstStyle/>
          <a:p>
            <a:fld id="{F38DF745-7D3F-47F4-83A3-874385CFAA69}" type="slidenum">
              <a:rPr lang="en-US" smtClean="0">
                <a:solidFill>
                  <a:srgbClr val="D1282E"/>
                </a:solidFill>
                <a:latin typeface="Arial"/>
              </a:rPr>
              <a:pPr/>
              <a:t>‹#›</a:t>
            </a:fld>
            <a:endParaRPr lang="en-US">
              <a:solidFill>
                <a:srgbClr val="D1282E"/>
              </a:solidFill>
              <a:latin typeface="Arial"/>
            </a:endParaRPr>
          </a:p>
        </p:txBody>
      </p:sp>
    </p:spTree>
    <p:extLst>
      <p:ext uri="{BB962C8B-B14F-4D97-AF65-F5344CB8AC3E}">
        <p14:creationId xmlns:p14="http://schemas.microsoft.com/office/powerpoint/2010/main" val="38239243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1627632" y="1572768"/>
            <a:ext cx="3291840" cy="639763"/>
          </a:xfrm>
        </p:spPr>
        <p:txBody>
          <a:bodyPr anchor="b">
            <a:noAutofit/>
          </a:bodyPr>
          <a:lstStyle>
            <a:lvl1pPr marL="0" indent="0">
              <a:buNone/>
              <a:defRPr sz="1800" b="0" cap="all" spc="100"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1627632" y="2259367"/>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5" name="Text Placeholder 4"/>
          <p:cNvSpPr>
            <a:spLocks noGrp="1"/>
          </p:cNvSpPr>
          <p:nvPr>
            <p:ph type="body" sz="quarter" idx="3"/>
          </p:nvPr>
        </p:nvSpPr>
        <p:spPr>
          <a:xfrm>
            <a:off x="5093208" y="1572768"/>
            <a:ext cx="3291840" cy="639763"/>
          </a:xfrm>
        </p:spPr>
        <p:txBody>
          <a:bodyPr anchor="b">
            <a:noAutofit/>
          </a:bodyPr>
          <a:lstStyle>
            <a:lvl1pPr marL="0" indent="0">
              <a:buNone/>
              <a:defRPr lang="en-US" sz="1800" b="0" kern="1200" cap="all" spc="100" baseline="0" dirty="0" smtClean="0">
                <a:solidFill>
                  <a:schemeClr val="tx1"/>
                </a:solidFill>
                <a:latin typeface="+mj-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spcBef>
                <a:spcPct val="20000"/>
              </a:spcBef>
              <a:buFont typeface="Arial" pitchFamily="34" charset="0"/>
              <a:buNone/>
            </a:pPr>
            <a:r>
              <a:rPr lang="en-GB" smtClean="0"/>
              <a:t>Click to edit Master text styles</a:t>
            </a:r>
          </a:p>
        </p:txBody>
      </p:sp>
      <p:sp>
        <p:nvSpPr>
          <p:cNvPr id="6" name="Content Placeholder 5"/>
          <p:cNvSpPr>
            <a:spLocks noGrp="1"/>
          </p:cNvSpPr>
          <p:nvPr>
            <p:ph sz="quarter" idx="4"/>
          </p:nvPr>
        </p:nvSpPr>
        <p:spPr>
          <a:xfrm>
            <a:off x="5093208" y="2259367"/>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7" name="Date Placeholder 6"/>
          <p:cNvSpPr>
            <a:spLocks noGrp="1"/>
          </p:cNvSpPr>
          <p:nvPr>
            <p:ph type="dt" sz="half" idx="10"/>
          </p:nvPr>
        </p:nvSpPr>
        <p:spPr/>
        <p:txBody>
          <a:bodyPr/>
          <a:lstStyle/>
          <a:p>
            <a:fld id="{6A5CDA29-3CBE-48EA-92AE-A996835462BA}" type="datetime4">
              <a:rPr lang="en-US" smtClean="0">
                <a:solidFill>
                  <a:srgbClr val="000000"/>
                </a:solidFill>
                <a:latin typeface="Arial"/>
              </a:rPr>
              <a:pPr/>
              <a:t>June 6, 2017</a:t>
            </a:fld>
            <a:endParaRPr lang="en-US">
              <a:solidFill>
                <a:srgbClr val="000000"/>
              </a:solidFill>
              <a:latin typeface="Arial"/>
            </a:endParaRPr>
          </a:p>
        </p:txBody>
      </p:sp>
      <p:sp>
        <p:nvSpPr>
          <p:cNvPr id="8" name="Footer Placeholder 7"/>
          <p:cNvSpPr>
            <a:spLocks noGrp="1"/>
          </p:cNvSpPr>
          <p:nvPr>
            <p:ph type="ftr" sz="quarter" idx="11"/>
          </p:nvPr>
        </p:nvSpPr>
        <p:spPr/>
        <p:txBody>
          <a:bodyPr/>
          <a:lstStyle/>
          <a:p>
            <a:endParaRPr lang="en-US">
              <a:solidFill>
                <a:srgbClr val="000000"/>
              </a:solidFill>
              <a:latin typeface="Arial"/>
            </a:endParaRPr>
          </a:p>
        </p:txBody>
      </p:sp>
      <p:sp>
        <p:nvSpPr>
          <p:cNvPr id="9" name="Slide Number Placeholder 8"/>
          <p:cNvSpPr>
            <a:spLocks noGrp="1"/>
          </p:cNvSpPr>
          <p:nvPr>
            <p:ph type="sldNum" sz="quarter" idx="12"/>
          </p:nvPr>
        </p:nvSpPr>
        <p:spPr/>
        <p:txBody>
          <a:bodyPr/>
          <a:lstStyle/>
          <a:p>
            <a:fld id="{F38DF745-7D3F-47F4-83A3-874385CFAA69}" type="slidenum">
              <a:rPr lang="en-US" smtClean="0">
                <a:solidFill>
                  <a:srgbClr val="D1282E"/>
                </a:solidFill>
                <a:latin typeface="Arial"/>
              </a:rPr>
              <a:pPr/>
              <a:t>‹#›</a:t>
            </a:fld>
            <a:endParaRPr lang="en-US">
              <a:solidFill>
                <a:srgbClr val="D1282E"/>
              </a:solidFill>
              <a:latin typeface="Arial"/>
            </a:endParaRPr>
          </a:p>
        </p:txBody>
      </p:sp>
    </p:spTree>
    <p:extLst>
      <p:ext uri="{BB962C8B-B14F-4D97-AF65-F5344CB8AC3E}">
        <p14:creationId xmlns:p14="http://schemas.microsoft.com/office/powerpoint/2010/main" val="37387508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E29EC054-3869-4501-B163-1BBFDE8DCE04}" type="datetime4">
              <a:rPr lang="en-US" smtClean="0">
                <a:solidFill>
                  <a:srgbClr val="000000"/>
                </a:solidFill>
                <a:latin typeface="Arial"/>
              </a:rPr>
              <a:pPr/>
              <a:t>June 6, 2017</a:t>
            </a:fld>
            <a:endParaRPr lang="en-US">
              <a:solidFill>
                <a:srgbClr val="000000"/>
              </a:solidFill>
              <a:latin typeface="Arial"/>
            </a:endParaRPr>
          </a:p>
        </p:txBody>
      </p:sp>
      <p:sp>
        <p:nvSpPr>
          <p:cNvPr id="4" name="Footer Placeholder 3"/>
          <p:cNvSpPr>
            <a:spLocks noGrp="1"/>
          </p:cNvSpPr>
          <p:nvPr>
            <p:ph type="ftr" sz="quarter" idx="11"/>
          </p:nvPr>
        </p:nvSpPr>
        <p:spPr/>
        <p:txBody>
          <a:bodyPr/>
          <a:lstStyle/>
          <a:p>
            <a:endParaRPr lang="en-US">
              <a:solidFill>
                <a:srgbClr val="000000"/>
              </a:solidFill>
              <a:latin typeface="Arial"/>
            </a:endParaRPr>
          </a:p>
        </p:txBody>
      </p:sp>
      <p:sp>
        <p:nvSpPr>
          <p:cNvPr id="5" name="Slide Number Placeholder 4"/>
          <p:cNvSpPr>
            <a:spLocks noGrp="1"/>
          </p:cNvSpPr>
          <p:nvPr>
            <p:ph type="sldNum" sz="quarter" idx="12"/>
          </p:nvPr>
        </p:nvSpPr>
        <p:spPr/>
        <p:txBody>
          <a:bodyPr/>
          <a:lstStyle/>
          <a:p>
            <a:fld id="{F38DF745-7D3F-47F4-83A3-874385CFAA69}" type="slidenum">
              <a:rPr lang="en-US" smtClean="0">
                <a:solidFill>
                  <a:srgbClr val="D1282E"/>
                </a:solidFill>
                <a:latin typeface="Arial"/>
              </a:rPr>
              <a:pPr/>
              <a:t>‹#›</a:t>
            </a:fld>
            <a:endParaRPr lang="en-US">
              <a:solidFill>
                <a:srgbClr val="D1282E"/>
              </a:solidFill>
              <a:latin typeface="Arial"/>
            </a:endParaRPr>
          </a:p>
        </p:txBody>
      </p:sp>
    </p:spTree>
    <p:extLst>
      <p:ext uri="{BB962C8B-B14F-4D97-AF65-F5344CB8AC3E}">
        <p14:creationId xmlns:p14="http://schemas.microsoft.com/office/powerpoint/2010/main" val="80103346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63D831-56C1-49CF-8EF7-8B9A98402BCD}" type="datetime4">
              <a:rPr lang="en-US" smtClean="0">
                <a:solidFill>
                  <a:srgbClr val="000000"/>
                </a:solidFill>
                <a:latin typeface="Arial"/>
              </a:rPr>
              <a:pPr/>
              <a:t>June 6, 2017</a:t>
            </a:fld>
            <a:endParaRPr lang="en-US">
              <a:solidFill>
                <a:srgbClr val="000000"/>
              </a:solidFill>
              <a:latin typeface="Arial"/>
            </a:endParaRPr>
          </a:p>
        </p:txBody>
      </p:sp>
      <p:sp>
        <p:nvSpPr>
          <p:cNvPr id="3" name="Footer Placeholder 2"/>
          <p:cNvSpPr>
            <a:spLocks noGrp="1"/>
          </p:cNvSpPr>
          <p:nvPr>
            <p:ph type="ftr" sz="quarter" idx="11"/>
          </p:nvPr>
        </p:nvSpPr>
        <p:spPr/>
        <p:txBody>
          <a:bodyPr/>
          <a:lstStyle/>
          <a:p>
            <a:endParaRPr lang="en-US">
              <a:solidFill>
                <a:srgbClr val="000000"/>
              </a:solidFill>
              <a:latin typeface="Arial"/>
            </a:endParaRPr>
          </a:p>
        </p:txBody>
      </p:sp>
      <p:sp>
        <p:nvSpPr>
          <p:cNvPr id="4" name="Slide Number Placeholder 3"/>
          <p:cNvSpPr>
            <a:spLocks noGrp="1"/>
          </p:cNvSpPr>
          <p:nvPr>
            <p:ph type="sldNum" sz="quarter" idx="12"/>
          </p:nvPr>
        </p:nvSpPr>
        <p:spPr/>
        <p:txBody>
          <a:bodyPr/>
          <a:lstStyle/>
          <a:p>
            <a:fld id="{F38DF745-7D3F-47F4-83A3-874385CFAA69}" type="slidenum">
              <a:rPr lang="en-US" smtClean="0">
                <a:solidFill>
                  <a:srgbClr val="D1282E"/>
                </a:solidFill>
                <a:latin typeface="Arial"/>
              </a:rPr>
              <a:pPr/>
              <a:t>‹#›</a:t>
            </a:fld>
            <a:endParaRPr lang="en-US">
              <a:solidFill>
                <a:srgbClr val="D1282E"/>
              </a:solidFill>
              <a:latin typeface="Arial"/>
            </a:endParaRPr>
          </a:p>
        </p:txBody>
      </p:sp>
    </p:spTree>
    <p:extLst>
      <p:ext uri="{BB962C8B-B14F-4D97-AF65-F5344CB8AC3E}">
        <p14:creationId xmlns:p14="http://schemas.microsoft.com/office/powerpoint/2010/main" val="93811067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4" name="Text Placeholder 3"/>
          <p:cNvSpPr>
            <a:spLocks noGrp="1"/>
          </p:cNvSpPr>
          <p:nvPr>
            <p:ph type="body" sz="half" idx="2"/>
          </p:nvPr>
        </p:nvSpPr>
        <p:spPr>
          <a:xfrm>
            <a:off x="457202"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6EAD5615-7F4F-4584-84D5-CC95918C321F}" type="datetime4">
              <a:rPr lang="en-US" smtClean="0">
                <a:solidFill>
                  <a:srgbClr val="000000"/>
                </a:solidFill>
                <a:latin typeface="Arial"/>
              </a:rPr>
              <a:pPr/>
              <a:t>June 6, 2017</a:t>
            </a:fld>
            <a:endParaRPr lang="en-US">
              <a:solidFill>
                <a:srgbClr val="000000"/>
              </a:solidFill>
              <a:latin typeface="Arial"/>
            </a:endParaRPr>
          </a:p>
        </p:txBody>
      </p:sp>
      <p:sp>
        <p:nvSpPr>
          <p:cNvPr id="6" name="Footer Placeholder 5"/>
          <p:cNvSpPr>
            <a:spLocks noGrp="1"/>
          </p:cNvSpPr>
          <p:nvPr>
            <p:ph type="ftr" sz="quarter" idx="11"/>
          </p:nvPr>
        </p:nvSpPr>
        <p:spPr/>
        <p:txBody>
          <a:bodyPr/>
          <a:lstStyle/>
          <a:p>
            <a:endParaRPr lang="en-US">
              <a:solidFill>
                <a:srgbClr val="000000"/>
              </a:solidFill>
              <a:latin typeface="Arial"/>
            </a:endParaRPr>
          </a:p>
        </p:txBody>
      </p:sp>
      <p:sp>
        <p:nvSpPr>
          <p:cNvPr id="7" name="Slide Number Placeholder 6"/>
          <p:cNvSpPr>
            <a:spLocks noGrp="1"/>
          </p:cNvSpPr>
          <p:nvPr>
            <p:ph type="sldNum" sz="quarter" idx="12"/>
          </p:nvPr>
        </p:nvSpPr>
        <p:spPr/>
        <p:txBody>
          <a:bodyPr/>
          <a:lstStyle/>
          <a:p>
            <a:fld id="{2754ED01-E2A0-4C1E-8E21-014B99041579}" type="slidenum">
              <a:rPr lang="en-US" smtClean="0">
                <a:solidFill>
                  <a:srgbClr val="D1282E"/>
                </a:solidFill>
                <a:latin typeface="Arial"/>
              </a:rPr>
              <a:pPr/>
              <a:t>‹#›</a:t>
            </a:fld>
            <a:endParaRPr lang="en-US" dirty="0">
              <a:solidFill>
                <a:srgbClr val="D1282E"/>
              </a:solidFill>
              <a:latin typeface="Arial"/>
            </a:endParaRPr>
          </a:p>
        </p:txBody>
      </p:sp>
      <p:sp>
        <p:nvSpPr>
          <p:cNvPr id="8" name="Title 7"/>
          <p:cNvSpPr>
            <a:spLocks noGrp="1"/>
          </p:cNvSpPr>
          <p:nvPr>
            <p:ph type="title"/>
          </p:nvPr>
        </p:nvSpPr>
        <p:spPr/>
        <p:txBody>
          <a:bodyPr/>
          <a:lstStyle/>
          <a:p>
            <a:r>
              <a:rPr lang="en-GB" smtClean="0"/>
              <a:t>Click to edit Master title style</a:t>
            </a:r>
            <a:endParaRPr lang="en-US"/>
          </a:p>
        </p:txBody>
      </p:sp>
    </p:spTree>
    <p:extLst>
      <p:ext uri="{BB962C8B-B14F-4D97-AF65-F5344CB8AC3E}">
        <p14:creationId xmlns:p14="http://schemas.microsoft.com/office/powerpoint/2010/main" val="9814658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A0909BA1-3D24-464D-97FD-F8683CF3883D}" type="datetimeFigureOut">
              <a:rPr lang="en-US" smtClean="0"/>
              <a:t>06/06/17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1AADF1-F4AF-4747-8C9D-48B2021180E6}" type="slidenum">
              <a:rPr lang="en-US" smtClean="0"/>
              <a:t>‹#›</a:t>
            </a:fld>
            <a:endParaRPr lang="en-US"/>
          </a:p>
        </p:txBody>
      </p:sp>
    </p:spTree>
    <p:extLst>
      <p:ext uri="{BB962C8B-B14F-4D97-AF65-F5344CB8AC3E}">
        <p14:creationId xmlns:p14="http://schemas.microsoft.com/office/powerpoint/2010/main" val="39844174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srgbClr val="FFFFFF"/>
              </a:solidFill>
              <a:latin typeface="Arial"/>
            </a:endParaRPr>
          </a:p>
        </p:txBody>
      </p:sp>
      <p:sp>
        <p:nvSpPr>
          <p:cNvPr id="3" name="Picture Placeholder 2"/>
          <p:cNvSpPr>
            <a:spLocks noGrp="1"/>
          </p:cNvSpPr>
          <p:nvPr>
            <p:ph type="pic" idx="1"/>
          </p:nvPr>
        </p:nvSpPr>
        <p:spPr>
          <a:xfrm>
            <a:off x="-1" y="0"/>
            <a:ext cx="9000877" cy="4846320"/>
          </a:xfrm>
          <a:solidFill>
            <a:schemeClr val="bg1">
              <a:lumMod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smtClean="0"/>
              <a:t>Drag picture to placeholder or click icon to add</a:t>
            </a:r>
            <a:endParaRPr lang="en-US"/>
          </a:p>
        </p:txBody>
      </p:sp>
      <p:sp>
        <p:nvSpPr>
          <p:cNvPr id="4" name="Text Placeholder 3"/>
          <p:cNvSpPr>
            <a:spLocks noGrp="1"/>
          </p:cNvSpPr>
          <p:nvPr>
            <p:ph type="body" sz="half" idx="2"/>
          </p:nvPr>
        </p:nvSpPr>
        <p:spPr>
          <a:xfrm>
            <a:off x="457200" y="5715000"/>
            <a:ext cx="8153400" cy="457200"/>
          </a:xfr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76EEA923-9BEE-48CE-9F28-5B525F399BAD}" type="datetime4">
              <a:rPr lang="en-US" smtClean="0">
                <a:solidFill>
                  <a:srgbClr val="000000"/>
                </a:solidFill>
                <a:latin typeface="Arial"/>
              </a:rPr>
              <a:pPr/>
              <a:t>June 6, 2017</a:t>
            </a:fld>
            <a:endParaRPr lang="en-US">
              <a:solidFill>
                <a:srgbClr val="000000"/>
              </a:solidFill>
              <a:latin typeface="Arial"/>
            </a:endParaRPr>
          </a:p>
        </p:txBody>
      </p:sp>
      <p:sp>
        <p:nvSpPr>
          <p:cNvPr id="6" name="Footer Placeholder 5"/>
          <p:cNvSpPr>
            <a:spLocks noGrp="1"/>
          </p:cNvSpPr>
          <p:nvPr>
            <p:ph type="ftr" sz="quarter" idx="11"/>
          </p:nvPr>
        </p:nvSpPr>
        <p:spPr/>
        <p:txBody>
          <a:bodyPr/>
          <a:lstStyle/>
          <a:p>
            <a:endParaRPr lang="en-US">
              <a:solidFill>
                <a:srgbClr val="000000"/>
              </a:solidFill>
              <a:latin typeface="Arial"/>
            </a:endParaRPr>
          </a:p>
        </p:txBody>
      </p:sp>
      <p:sp>
        <p:nvSpPr>
          <p:cNvPr id="7" name="Slide Number Placeholder 6"/>
          <p:cNvSpPr>
            <a:spLocks noGrp="1"/>
          </p:cNvSpPr>
          <p:nvPr>
            <p:ph type="sldNum" sz="quarter" idx="12"/>
          </p:nvPr>
        </p:nvSpPr>
        <p:spPr/>
        <p:txBody>
          <a:bodyPr/>
          <a:lstStyle>
            <a:lvl1pPr>
              <a:defRPr>
                <a:solidFill>
                  <a:schemeClr val="tx1"/>
                </a:solidFill>
              </a:defRPr>
            </a:lvl1pPr>
          </a:lstStyle>
          <a:p>
            <a:fld id="{F38DF745-7D3F-47F4-83A3-874385CFAA69}" type="slidenum">
              <a:rPr lang="en-US" smtClean="0">
                <a:solidFill>
                  <a:srgbClr val="000000"/>
                </a:solidFill>
                <a:latin typeface="Arial"/>
              </a:rPr>
              <a:pPr/>
              <a:t>‹#›</a:t>
            </a:fld>
            <a:endParaRPr lang="en-US" dirty="0">
              <a:solidFill>
                <a:srgbClr val="000000"/>
              </a:solidFill>
              <a:latin typeface="Arial"/>
            </a:endParaRPr>
          </a:p>
        </p:txBody>
      </p:sp>
      <p:sp>
        <p:nvSpPr>
          <p:cNvPr id="8" name="Title 7"/>
          <p:cNvSpPr>
            <a:spLocks noGrp="1"/>
          </p:cNvSpPr>
          <p:nvPr>
            <p:ph type="title"/>
          </p:nvPr>
        </p:nvSpPr>
        <p:spPr>
          <a:xfrm>
            <a:off x="457200" y="4953000"/>
            <a:ext cx="8153400" cy="762000"/>
          </a:xfrm>
        </p:spPr>
        <p:txBody>
          <a:bodyPr anchor="t">
            <a:normAutofit/>
          </a:bodyPr>
          <a:lstStyle>
            <a:lvl1pPr>
              <a:defRPr sz="3200"/>
            </a:lvl1pPr>
          </a:lstStyle>
          <a:p>
            <a:r>
              <a:rPr lang="en-GB" smtClean="0"/>
              <a:t>Click to edit Master title style</a:t>
            </a:r>
            <a:endParaRPr lang="en-US" dirty="0"/>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srgbClr val="FFFFFF"/>
              </a:solidFill>
              <a:latin typeface="Arial"/>
            </a:endParaRPr>
          </a:p>
        </p:txBody>
      </p:sp>
    </p:spTree>
    <p:extLst>
      <p:ext uri="{BB962C8B-B14F-4D97-AF65-F5344CB8AC3E}">
        <p14:creationId xmlns:p14="http://schemas.microsoft.com/office/powerpoint/2010/main" val="39225012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F3131F9E-604E-4343-9F29-EF72E8231CAD}" type="datetime4">
              <a:rPr lang="en-US" smtClean="0">
                <a:solidFill>
                  <a:srgbClr val="000000"/>
                </a:solidFill>
                <a:latin typeface="Arial"/>
              </a:rPr>
              <a:pPr/>
              <a:t>June 6, 2017</a:t>
            </a:fld>
            <a:endParaRPr lang="en-US">
              <a:solidFill>
                <a:srgbClr val="000000"/>
              </a:solidFill>
              <a:latin typeface="Arial"/>
            </a:endParaRPr>
          </a:p>
        </p:txBody>
      </p:sp>
      <p:sp>
        <p:nvSpPr>
          <p:cNvPr id="5" name="Footer Placeholder 4"/>
          <p:cNvSpPr>
            <a:spLocks noGrp="1"/>
          </p:cNvSpPr>
          <p:nvPr>
            <p:ph type="ftr" sz="quarter" idx="11"/>
          </p:nvPr>
        </p:nvSpPr>
        <p:spPr/>
        <p:txBody>
          <a:bodyPr/>
          <a:lstStyle/>
          <a:p>
            <a:endParaRPr lang="en-US">
              <a:solidFill>
                <a:srgbClr val="000000"/>
              </a:solidFill>
              <a:latin typeface="Arial"/>
            </a:endParaRPr>
          </a:p>
        </p:txBody>
      </p:sp>
      <p:sp>
        <p:nvSpPr>
          <p:cNvPr id="6" name="Slide Number Placeholder 5"/>
          <p:cNvSpPr>
            <a:spLocks noGrp="1"/>
          </p:cNvSpPr>
          <p:nvPr>
            <p:ph type="sldNum" sz="quarter" idx="12"/>
          </p:nvPr>
        </p:nvSpPr>
        <p:spPr/>
        <p:txBody>
          <a:bodyPr/>
          <a:lstStyle/>
          <a:p>
            <a:fld id="{F38DF745-7D3F-47F4-83A3-874385CFAA69}" type="slidenum">
              <a:rPr lang="en-US" smtClean="0">
                <a:solidFill>
                  <a:srgbClr val="D1282E"/>
                </a:solidFill>
                <a:latin typeface="Arial"/>
              </a:rPr>
              <a:pPr/>
              <a:t>‹#›</a:t>
            </a:fld>
            <a:endParaRPr lang="en-US">
              <a:solidFill>
                <a:srgbClr val="D1282E"/>
              </a:solidFill>
              <a:latin typeface="Arial"/>
            </a:endParaRPr>
          </a:p>
        </p:txBody>
      </p:sp>
    </p:spTree>
    <p:extLst>
      <p:ext uri="{BB962C8B-B14F-4D97-AF65-F5344CB8AC3E}">
        <p14:creationId xmlns:p14="http://schemas.microsoft.com/office/powerpoint/2010/main" val="26634319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34A8E1CE-37F8-4102-8DF9-852A0A51F293}" type="datetime4">
              <a:rPr lang="en-US" smtClean="0">
                <a:solidFill>
                  <a:srgbClr val="000000"/>
                </a:solidFill>
                <a:latin typeface="Arial"/>
              </a:rPr>
              <a:pPr/>
              <a:t>June 6, 2017</a:t>
            </a:fld>
            <a:endParaRPr lang="en-US">
              <a:solidFill>
                <a:srgbClr val="000000"/>
              </a:solidFill>
              <a:latin typeface="Arial"/>
            </a:endParaRPr>
          </a:p>
        </p:txBody>
      </p:sp>
      <p:sp>
        <p:nvSpPr>
          <p:cNvPr id="5" name="Footer Placeholder 4"/>
          <p:cNvSpPr>
            <a:spLocks noGrp="1"/>
          </p:cNvSpPr>
          <p:nvPr>
            <p:ph type="ftr" sz="quarter" idx="11"/>
          </p:nvPr>
        </p:nvSpPr>
        <p:spPr/>
        <p:txBody>
          <a:bodyPr/>
          <a:lstStyle/>
          <a:p>
            <a:endParaRPr lang="en-US">
              <a:solidFill>
                <a:srgbClr val="000000"/>
              </a:solidFill>
              <a:latin typeface="Arial"/>
            </a:endParaRPr>
          </a:p>
        </p:txBody>
      </p:sp>
      <p:sp>
        <p:nvSpPr>
          <p:cNvPr id="6" name="Slide Number Placeholder 5"/>
          <p:cNvSpPr>
            <a:spLocks noGrp="1"/>
          </p:cNvSpPr>
          <p:nvPr>
            <p:ph type="sldNum" sz="quarter" idx="12"/>
          </p:nvPr>
        </p:nvSpPr>
        <p:spPr/>
        <p:txBody>
          <a:bodyPr/>
          <a:lstStyle/>
          <a:p>
            <a:fld id="{F38DF745-7D3F-47F4-83A3-874385CFAA69}" type="slidenum">
              <a:rPr lang="en-US" smtClean="0">
                <a:solidFill>
                  <a:srgbClr val="D1282E"/>
                </a:solidFill>
                <a:latin typeface="Arial"/>
              </a:rPr>
              <a:pPr/>
              <a:t>‹#›</a:t>
            </a:fld>
            <a:endParaRPr lang="en-US">
              <a:solidFill>
                <a:srgbClr val="D1282E"/>
              </a:solidFill>
              <a:latin typeface="Arial"/>
            </a:endParaRPr>
          </a:p>
        </p:txBody>
      </p:sp>
    </p:spTree>
    <p:extLst>
      <p:ext uri="{BB962C8B-B14F-4D97-AF65-F5344CB8AC3E}">
        <p14:creationId xmlns:p14="http://schemas.microsoft.com/office/powerpoint/2010/main" val="77183603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ver Page - 1">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hasCustomPrompt="1"/>
          </p:nvPr>
        </p:nvSpPr>
        <p:spPr>
          <a:xfrm>
            <a:off x="251520" y="1738800"/>
            <a:ext cx="4950000" cy="1112400"/>
          </a:xfrm>
          <a:prstGeom prst="rect">
            <a:avLst/>
          </a:prstGeom>
        </p:spPr>
        <p:txBody>
          <a:bodyPr anchor="ctr" anchorCtr="0"/>
          <a:lstStyle>
            <a:lvl1pPr marL="0" indent="0">
              <a:buNone/>
              <a:defRPr sz="3000" b="1" baseline="0">
                <a:solidFill>
                  <a:srgbClr val="464646"/>
                </a:solidFill>
                <a:latin typeface="Verdana" pitchFamily="34" charset="0"/>
                <a:ea typeface="Verdana" pitchFamily="34" charset="0"/>
                <a:cs typeface="Verdana" pitchFamily="34" charset="0"/>
              </a:defRPr>
            </a:lvl1pPr>
          </a:lstStyle>
          <a:p>
            <a:pPr lvl="0"/>
            <a:r>
              <a:rPr lang="en-US" dirty="0" smtClean="0"/>
              <a:t>Title: 30pt, bold, dark grey</a:t>
            </a:r>
            <a:endParaRPr lang="en-GB" dirty="0"/>
          </a:p>
        </p:txBody>
      </p:sp>
      <p:sp>
        <p:nvSpPr>
          <p:cNvPr id="10" name="Slide Number Placeholder 2"/>
          <p:cNvSpPr>
            <a:spLocks noGrp="1"/>
          </p:cNvSpPr>
          <p:nvPr>
            <p:ph type="sldNum" sz="quarter" idx="10"/>
          </p:nvPr>
        </p:nvSpPr>
        <p:spPr>
          <a:xfrm>
            <a:off x="0" y="6656389"/>
            <a:ext cx="1042988" cy="198437"/>
          </a:xfrm>
          <a:prstGeom prst="rect">
            <a:avLst/>
          </a:prstGeom>
        </p:spPr>
        <p:txBody>
          <a:bodyPr/>
          <a:lstStyle>
            <a:lvl1pPr>
              <a:defRPr sz="800"/>
            </a:lvl1pPr>
          </a:lstStyle>
          <a:p>
            <a:pPr defTabSz="914400"/>
            <a:fld id="{1B538F65-E87A-41AC-9D80-87A0E84BCA8F}" type="slidenum">
              <a:rPr lang="en-US" altLang="zh-TW" kern="0" smtClean="0">
                <a:solidFill>
                  <a:sysClr val="windowText" lastClr="000000"/>
                </a:solidFill>
                <a:latin typeface="Verdana"/>
                <a:ea typeface="Verdana"/>
              </a:rPr>
              <a:pPr defTabSz="914400"/>
              <a:t>‹#›</a:t>
            </a:fld>
            <a:endParaRPr lang="en-US" altLang="zh-TW" kern="0" dirty="0">
              <a:solidFill>
                <a:sysClr val="windowText" lastClr="000000"/>
              </a:solidFill>
              <a:latin typeface="Verdana"/>
              <a:ea typeface="Verdana"/>
            </a:endParaRPr>
          </a:p>
        </p:txBody>
      </p:sp>
      <p:sp>
        <p:nvSpPr>
          <p:cNvPr id="3" name="Text Placeholder 2"/>
          <p:cNvSpPr>
            <a:spLocks noGrp="1"/>
          </p:cNvSpPr>
          <p:nvPr>
            <p:ph type="body" sz="quarter" idx="12" hasCustomPrompt="1"/>
          </p:nvPr>
        </p:nvSpPr>
        <p:spPr>
          <a:xfrm>
            <a:off x="252000" y="2998801"/>
            <a:ext cx="4950000" cy="1079624"/>
          </a:xfrm>
          <a:prstGeom prst="rect">
            <a:avLst/>
          </a:prstGeom>
        </p:spPr>
        <p:txBody>
          <a:bodyPr anchor="ctr" anchorCtr="0"/>
          <a:lstStyle>
            <a:lvl1pPr marL="0" indent="0">
              <a:buNone/>
              <a:defRPr sz="1800" b="1">
                <a:solidFill>
                  <a:srgbClr val="EA7C16"/>
                </a:solidFill>
                <a:latin typeface="+mj-lt"/>
              </a:defRPr>
            </a:lvl1pPr>
          </a:lstStyle>
          <a:p>
            <a:pPr lvl="0"/>
            <a:r>
              <a:rPr lang="en-US" dirty="0" smtClean="0"/>
              <a:t>Subtitle: 18pt, bold, orange</a:t>
            </a:r>
            <a:endParaRPr lang="en-GB" dirty="0"/>
          </a:p>
        </p:txBody>
      </p:sp>
    </p:spTree>
    <p:extLst>
      <p:ext uri="{BB962C8B-B14F-4D97-AF65-F5344CB8AC3E}">
        <p14:creationId xmlns:p14="http://schemas.microsoft.com/office/powerpoint/2010/main" val="856349188"/>
      </p:ext>
    </p:extLst>
  </p:cSld>
  <p:clrMapOvr>
    <a:masterClrMapping/>
  </p:clrMapOvr>
  <p:timing>
    <p:tnLst>
      <p:par>
        <p:cTn xmlns:p14="http://schemas.microsoft.com/office/powerpoint/2010/main" id="1" dur="indefinite" restart="never" nodeType="tmRoot"/>
      </p:par>
    </p:tnLst>
  </p:timing>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ver Page - 2">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ext Placeholder 8"/>
          <p:cNvSpPr>
            <a:spLocks noGrp="1"/>
          </p:cNvSpPr>
          <p:nvPr>
            <p:ph type="body" sz="quarter" idx="11" hasCustomPrompt="1"/>
          </p:nvPr>
        </p:nvSpPr>
        <p:spPr>
          <a:xfrm>
            <a:off x="251520" y="1738800"/>
            <a:ext cx="4950000" cy="1112400"/>
          </a:xfrm>
          <a:prstGeom prst="rect">
            <a:avLst/>
          </a:prstGeom>
        </p:spPr>
        <p:txBody>
          <a:bodyPr anchor="ctr" anchorCtr="0"/>
          <a:lstStyle>
            <a:lvl1pPr marL="0" indent="0">
              <a:buNone/>
              <a:defRPr sz="3000" b="1" baseline="0">
                <a:solidFill>
                  <a:srgbClr val="464646"/>
                </a:solidFill>
                <a:latin typeface="Verdana" pitchFamily="34" charset="0"/>
                <a:ea typeface="Verdana" pitchFamily="34" charset="0"/>
                <a:cs typeface="Verdana" pitchFamily="34" charset="0"/>
              </a:defRPr>
            </a:lvl1pPr>
          </a:lstStyle>
          <a:p>
            <a:pPr lvl="0"/>
            <a:r>
              <a:rPr lang="en-US" dirty="0" smtClean="0"/>
              <a:t>Title: 30pt, bold, dark grey</a:t>
            </a:r>
            <a:endParaRPr lang="en-GB" dirty="0"/>
          </a:p>
        </p:txBody>
      </p:sp>
      <p:sp>
        <p:nvSpPr>
          <p:cNvPr id="7" name="TextBox 6"/>
          <p:cNvSpPr txBox="1"/>
          <p:nvPr userDrawn="1"/>
        </p:nvSpPr>
        <p:spPr>
          <a:xfrm>
            <a:off x="0" y="6656400"/>
            <a:ext cx="1044000" cy="215444"/>
          </a:xfrm>
          <a:prstGeom prst="rect">
            <a:avLst/>
          </a:prstGeom>
          <a:noFill/>
        </p:spPr>
        <p:txBody>
          <a:bodyPr wrap="square" rtlCol="0">
            <a:spAutoFit/>
          </a:bodyPr>
          <a:lstStyle/>
          <a:p>
            <a:pPr defTabSz="914400"/>
            <a:fld id="{7DE8B5A3-D5C1-4268-B065-27EFD6BE39AC}" type="slidenum">
              <a:rPr lang="en-GB" sz="800" smtClean="0">
                <a:solidFill>
                  <a:prstClr val="black"/>
                </a:solidFill>
                <a:latin typeface="PMingLiU" pitchFamily="18" charset="-120"/>
                <a:ea typeface="PMingLiU" pitchFamily="18" charset="-120"/>
              </a:rPr>
              <a:pPr defTabSz="914400"/>
              <a:t>‹#›</a:t>
            </a:fld>
            <a:endParaRPr lang="en-GB" sz="800" dirty="0">
              <a:solidFill>
                <a:prstClr val="black"/>
              </a:solidFill>
              <a:latin typeface="PMingLiU" pitchFamily="18" charset="-120"/>
              <a:ea typeface="PMingLiU" pitchFamily="18" charset="-120"/>
            </a:endParaRPr>
          </a:p>
        </p:txBody>
      </p:sp>
      <p:sp>
        <p:nvSpPr>
          <p:cNvPr id="3" name="Text Placeholder 2"/>
          <p:cNvSpPr>
            <a:spLocks noGrp="1"/>
          </p:cNvSpPr>
          <p:nvPr>
            <p:ph type="body" sz="quarter" idx="12" hasCustomPrompt="1"/>
          </p:nvPr>
        </p:nvSpPr>
        <p:spPr>
          <a:xfrm>
            <a:off x="252000" y="2998800"/>
            <a:ext cx="4950000" cy="1080000"/>
          </a:xfrm>
          <a:prstGeom prst="rect">
            <a:avLst/>
          </a:prstGeom>
        </p:spPr>
        <p:txBody>
          <a:bodyPr anchor="ctr" anchorCtr="0"/>
          <a:lstStyle>
            <a:lvl1pPr marL="0" indent="0">
              <a:buNone/>
              <a:defRPr sz="1800" b="1">
                <a:solidFill>
                  <a:srgbClr val="EA7C16"/>
                </a:solidFill>
                <a:latin typeface="+mj-lt"/>
              </a:defRPr>
            </a:lvl1pPr>
          </a:lstStyle>
          <a:p>
            <a:pPr lvl="0"/>
            <a:r>
              <a:rPr lang="en-US" sz="1800" b="1" dirty="0" smtClean="0">
                <a:latin typeface="+mj-lt"/>
              </a:rPr>
              <a:t>Subtitle: 18pt, bold, orange</a:t>
            </a:r>
            <a:endParaRPr lang="en-GB" dirty="0"/>
          </a:p>
        </p:txBody>
      </p:sp>
    </p:spTree>
    <p:extLst>
      <p:ext uri="{BB962C8B-B14F-4D97-AF65-F5344CB8AC3E}">
        <p14:creationId xmlns:p14="http://schemas.microsoft.com/office/powerpoint/2010/main" val="2691880358"/>
      </p:ext>
    </p:extLst>
  </p:cSld>
  <p:clrMapOvr>
    <a:masterClrMapping/>
  </p:clrMapOvr>
  <p:timing>
    <p:tnLst>
      <p:par>
        <p:cTn xmlns:p14="http://schemas.microsoft.com/office/powerpoint/2010/main" id="1" dur="indefinite" restart="never" nodeType="tmRoot"/>
      </p:par>
    </p:tnLst>
  </p:timing>
  <p:hf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ver Page - 3">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ext Placeholder 8"/>
          <p:cNvSpPr>
            <a:spLocks noGrp="1"/>
          </p:cNvSpPr>
          <p:nvPr>
            <p:ph type="body" sz="quarter" idx="11" hasCustomPrompt="1"/>
          </p:nvPr>
        </p:nvSpPr>
        <p:spPr>
          <a:xfrm>
            <a:off x="251520" y="1738800"/>
            <a:ext cx="4950000" cy="1112400"/>
          </a:xfrm>
          <a:prstGeom prst="rect">
            <a:avLst/>
          </a:prstGeom>
        </p:spPr>
        <p:txBody>
          <a:bodyPr anchor="ctr" anchorCtr="0"/>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3000" b="1" baseline="0">
                <a:solidFill>
                  <a:srgbClr val="464646"/>
                </a:solidFill>
                <a:latin typeface="Verdana" pitchFamily="34" charset="0"/>
                <a:ea typeface="Verdana" pitchFamily="34" charset="0"/>
                <a:cs typeface="Verdana" pitchFamily="34" charset="0"/>
              </a:defRPr>
            </a:lvl1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dirty="0" smtClean="0"/>
              <a:t>Title: 30pt, bold, dark grey</a:t>
            </a:r>
            <a:endParaRPr lang="en-GB" dirty="0" smtClean="0"/>
          </a:p>
        </p:txBody>
      </p:sp>
      <p:sp>
        <p:nvSpPr>
          <p:cNvPr id="4" name="TextBox 3"/>
          <p:cNvSpPr txBox="1"/>
          <p:nvPr userDrawn="1"/>
        </p:nvSpPr>
        <p:spPr>
          <a:xfrm>
            <a:off x="0" y="6656400"/>
            <a:ext cx="1044000" cy="215444"/>
          </a:xfrm>
          <a:prstGeom prst="rect">
            <a:avLst/>
          </a:prstGeom>
          <a:noFill/>
        </p:spPr>
        <p:txBody>
          <a:bodyPr wrap="square" rtlCol="0">
            <a:spAutoFit/>
          </a:bodyPr>
          <a:lstStyle/>
          <a:p>
            <a:pPr defTabSz="914400"/>
            <a:fld id="{7DE8B5A3-D5C1-4268-B065-27EFD6BE39AC}" type="slidenum">
              <a:rPr lang="en-GB" sz="800" smtClean="0">
                <a:solidFill>
                  <a:prstClr val="black"/>
                </a:solidFill>
                <a:latin typeface="PMingLiU" pitchFamily="18" charset="-120"/>
                <a:ea typeface="PMingLiU" pitchFamily="18" charset="-120"/>
              </a:rPr>
              <a:pPr defTabSz="914400"/>
              <a:t>‹#›</a:t>
            </a:fld>
            <a:endParaRPr lang="en-GB" sz="800" dirty="0">
              <a:solidFill>
                <a:prstClr val="black"/>
              </a:solidFill>
              <a:latin typeface="PMingLiU" pitchFamily="18" charset="-120"/>
              <a:ea typeface="PMingLiU" pitchFamily="18" charset="-120"/>
            </a:endParaRPr>
          </a:p>
        </p:txBody>
      </p:sp>
      <p:sp>
        <p:nvSpPr>
          <p:cNvPr id="3" name="Text Placeholder 2"/>
          <p:cNvSpPr>
            <a:spLocks noGrp="1"/>
          </p:cNvSpPr>
          <p:nvPr>
            <p:ph type="body" sz="quarter" idx="12" hasCustomPrompt="1"/>
          </p:nvPr>
        </p:nvSpPr>
        <p:spPr>
          <a:xfrm>
            <a:off x="252000" y="2998800"/>
            <a:ext cx="4950000" cy="1080000"/>
          </a:xfrm>
          <a:prstGeom prst="rect">
            <a:avLst/>
          </a:prstGeom>
        </p:spPr>
        <p:txBody>
          <a:bodyPr anchor="ctr" anchorCtr="0"/>
          <a:lstStyle>
            <a:lvl1pPr marL="0" indent="0">
              <a:buNone/>
              <a:defRPr sz="1800" b="1">
                <a:solidFill>
                  <a:srgbClr val="EA7C16"/>
                </a:solidFill>
                <a:latin typeface="+mj-lt"/>
              </a:defRPr>
            </a:lvl1pPr>
          </a:lstStyle>
          <a:p>
            <a:pPr lvl="0"/>
            <a:r>
              <a:rPr lang="en-US" sz="1800" b="1" dirty="0" smtClean="0">
                <a:latin typeface="+mj-lt"/>
              </a:rPr>
              <a:t>Subtitle: 18pt, bold, orange</a:t>
            </a:r>
            <a:endParaRPr lang="en-GB" dirty="0"/>
          </a:p>
        </p:txBody>
      </p:sp>
    </p:spTree>
    <p:extLst>
      <p:ext uri="{BB962C8B-B14F-4D97-AF65-F5344CB8AC3E}">
        <p14:creationId xmlns:p14="http://schemas.microsoft.com/office/powerpoint/2010/main" val="435909943"/>
      </p:ext>
    </p:extLst>
  </p:cSld>
  <p:clrMapOvr>
    <a:masterClrMapping/>
  </p:clrMapOvr>
  <p:timing>
    <p:tnLst>
      <p:par>
        <p:cTn xmlns:p14="http://schemas.microsoft.com/office/powerpoint/2010/mai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ver Page - 4">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ext Placeholder 8"/>
          <p:cNvSpPr>
            <a:spLocks noGrp="1"/>
          </p:cNvSpPr>
          <p:nvPr>
            <p:ph type="body" sz="quarter" idx="11" hasCustomPrompt="1"/>
          </p:nvPr>
        </p:nvSpPr>
        <p:spPr>
          <a:xfrm>
            <a:off x="252000" y="1738800"/>
            <a:ext cx="6094800" cy="900000"/>
          </a:xfrm>
          <a:prstGeom prst="rect">
            <a:avLst/>
          </a:prstGeom>
        </p:spPr>
        <p:txBody>
          <a:bodyPr anchor="ctr" anchorCtr="0"/>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3000" b="1" baseline="0">
                <a:solidFill>
                  <a:srgbClr val="464646"/>
                </a:solidFill>
                <a:latin typeface="Verdana" pitchFamily="34" charset="0"/>
                <a:ea typeface="Verdana" pitchFamily="34" charset="0"/>
                <a:cs typeface="Verdana" pitchFamily="34" charset="0"/>
              </a:defRPr>
            </a:lvl1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dirty="0" smtClean="0"/>
              <a:t>Title: 30pt, bold, dark grey</a:t>
            </a:r>
            <a:endParaRPr lang="en-GB" dirty="0" smtClean="0"/>
          </a:p>
        </p:txBody>
      </p:sp>
      <p:sp>
        <p:nvSpPr>
          <p:cNvPr id="5" name="TextBox 4"/>
          <p:cNvSpPr txBox="1"/>
          <p:nvPr userDrawn="1"/>
        </p:nvSpPr>
        <p:spPr>
          <a:xfrm>
            <a:off x="0" y="6656400"/>
            <a:ext cx="1044000" cy="215444"/>
          </a:xfrm>
          <a:prstGeom prst="rect">
            <a:avLst/>
          </a:prstGeom>
          <a:noFill/>
        </p:spPr>
        <p:txBody>
          <a:bodyPr wrap="square" rtlCol="0">
            <a:spAutoFit/>
          </a:bodyPr>
          <a:lstStyle/>
          <a:p>
            <a:pPr defTabSz="914400"/>
            <a:fld id="{7DE8B5A3-D5C1-4268-B065-27EFD6BE39AC}" type="slidenum">
              <a:rPr lang="en-GB" sz="800" smtClean="0">
                <a:solidFill>
                  <a:prstClr val="black"/>
                </a:solidFill>
                <a:latin typeface="PMingLiU" pitchFamily="18" charset="-120"/>
                <a:ea typeface="PMingLiU" pitchFamily="18" charset="-120"/>
              </a:rPr>
              <a:pPr defTabSz="914400"/>
              <a:t>‹#›</a:t>
            </a:fld>
            <a:endParaRPr lang="en-GB" sz="800" dirty="0">
              <a:solidFill>
                <a:prstClr val="black"/>
              </a:solidFill>
              <a:latin typeface="PMingLiU" pitchFamily="18" charset="-120"/>
              <a:ea typeface="PMingLiU" pitchFamily="18" charset="-120"/>
            </a:endParaRPr>
          </a:p>
        </p:txBody>
      </p:sp>
      <p:sp>
        <p:nvSpPr>
          <p:cNvPr id="3" name="Text Placeholder 2"/>
          <p:cNvSpPr>
            <a:spLocks noGrp="1"/>
          </p:cNvSpPr>
          <p:nvPr>
            <p:ph type="body" sz="quarter" idx="12" hasCustomPrompt="1"/>
          </p:nvPr>
        </p:nvSpPr>
        <p:spPr>
          <a:xfrm>
            <a:off x="251520" y="2996952"/>
            <a:ext cx="4950000" cy="1080000"/>
          </a:xfrm>
          <a:prstGeom prst="rect">
            <a:avLst/>
          </a:prstGeom>
        </p:spPr>
        <p:txBody>
          <a:bodyPr anchor="ctr" anchorCtr="0"/>
          <a:lstStyle>
            <a:lvl1pPr marL="0" indent="0">
              <a:buNone/>
              <a:defRPr sz="1800" b="1">
                <a:solidFill>
                  <a:srgbClr val="EA7C16"/>
                </a:solidFill>
                <a:latin typeface="+mj-lt"/>
              </a:defRPr>
            </a:lvl1pPr>
          </a:lstStyle>
          <a:p>
            <a:pPr lvl="0"/>
            <a:r>
              <a:rPr lang="en-US" dirty="0" smtClean="0"/>
              <a:t>Subtitle: 18pt, bold, orange</a:t>
            </a:r>
            <a:endParaRPr lang="en-GB" dirty="0"/>
          </a:p>
        </p:txBody>
      </p:sp>
    </p:spTree>
    <p:extLst>
      <p:ext uri="{BB962C8B-B14F-4D97-AF65-F5344CB8AC3E}">
        <p14:creationId xmlns:p14="http://schemas.microsoft.com/office/powerpoint/2010/main" val="3102870463"/>
      </p:ext>
    </p:extLst>
  </p:cSld>
  <p:clrMapOvr>
    <a:masterClrMapping/>
  </p:clrMapOvr>
  <p:timing>
    <p:tnLst>
      <p:par>
        <p:cTn xmlns:p14="http://schemas.microsoft.com/office/powerpoint/2010/mai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over Page - 4">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ext Placeholder 8"/>
          <p:cNvSpPr>
            <a:spLocks noGrp="1"/>
          </p:cNvSpPr>
          <p:nvPr>
            <p:ph type="body" sz="quarter" idx="11" hasCustomPrompt="1"/>
          </p:nvPr>
        </p:nvSpPr>
        <p:spPr>
          <a:xfrm>
            <a:off x="252000" y="1738800"/>
            <a:ext cx="6094800" cy="900000"/>
          </a:xfrm>
          <a:prstGeom prst="rect">
            <a:avLst/>
          </a:prstGeom>
        </p:spPr>
        <p:txBody>
          <a:bodyPr anchor="ctr" anchorCtr="0"/>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3000" b="1" baseline="0">
                <a:solidFill>
                  <a:srgbClr val="464646"/>
                </a:solidFill>
                <a:latin typeface="Verdana" pitchFamily="34" charset="0"/>
                <a:ea typeface="Verdana" pitchFamily="34" charset="0"/>
                <a:cs typeface="Verdana" pitchFamily="34" charset="0"/>
              </a:defRPr>
            </a:lvl1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dirty="0" smtClean="0"/>
              <a:t>Title: 30pt, bold, dark grey</a:t>
            </a:r>
            <a:endParaRPr lang="en-GB" dirty="0" smtClean="0"/>
          </a:p>
        </p:txBody>
      </p:sp>
      <p:sp>
        <p:nvSpPr>
          <p:cNvPr id="5" name="TextBox 4"/>
          <p:cNvSpPr txBox="1"/>
          <p:nvPr userDrawn="1"/>
        </p:nvSpPr>
        <p:spPr>
          <a:xfrm>
            <a:off x="0" y="6656400"/>
            <a:ext cx="1044000" cy="215444"/>
          </a:xfrm>
          <a:prstGeom prst="rect">
            <a:avLst/>
          </a:prstGeom>
          <a:noFill/>
        </p:spPr>
        <p:txBody>
          <a:bodyPr wrap="square" rtlCol="0">
            <a:spAutoFit/>
          </a:bodyPr>
          <a:lstStyle/>
          <a:p>
            <a:pPr defTabSz="914400"/>
            <a:fld id="{7DE8B5A3-D5C1-4268-B065-27EFD6BE39AC}" type="slidenum">
              <a:rPr lang="en-GB" sz="800" smtClean="0">
                <a:solidFill>
                  <a:prstClr val="black"/>
                </a:solidFill>
                <a:latin typeface="PMingLiU" pitchFamily="18" charset="-120"/>
                <a:ea typeface="PMingLiU" pitchFamily="18" charset="-120"/>
              </a:rPr>
              <a:pPr defTabSz="914400"/>
              <a:t>‹#›</a:t>
            </a:fld>
            <a:endParaRPr lang="en-GB" sz="800" dirty="0">
              <a:solidFill>
                <a:prstClr val="black"/>
              </a:solidFill>
              <a:latin typeface="PMingLiU" pitchFamily="18" charset="-120"/>
              <a:ea typeface="PMingLiU" pitchFamily="18" charset="-120"/>
            </a:endParaRPr>
          </a:p>
        </p:txBody>
      </p:sp>
      <p:sp>
        <p:nvSpPr>
          <p:cNvPr id="3" name="Text Placeholder 2"/>
          <p:cNvSpPr>
            <a:spLocks noGrp="1"/>
          </p:cNvSpPr>
          <p:nvPr>
            <p:ph type="body" sz="quarter" idx="12" hasCustomPrompt="1"/>
          </p:nvPr>
        </p:nvSpPr>
        <p:spPr>
          <a:xfrm>
            <a:off x="251520" y="2996952"/>
            <a:ext cx="4950000" cy="1080000"/>
          </a:xfrm>
          <a:prstGeom prst="rect">
            <a:avLst/>
          </a:prstGeom>
        </p:spPr>
        <p:txBody>
          <a:bodyPr anchor="ctr" anchorCtr="0"/>
          <a:lstStyle>
            <a:lvl1pPr marL="0" indent="0">
              <a:buNone/>
              <a:defRPr sz="1800" b="1">
                <a:solidFill>
                  <a:srgbClr val="EA7C16"/>
                </a:solidFill>
                <a:latin typeface="+mj-lt"/>
              </a:defRPr>
            </a:lvl1pPr>
          </a:lstStyle>
          <a:p>
            <a:pPr lvl="0"/>
            <a:r>
              <a:rPr lang="en-US" dirty="0" smtClean="0"/>
              <a:t>Subtitle: 18pt, bold, orange</a:t>
            </a:r>
            <a:endParaRPr lang="en-GB" dirty="0"/>
          </a:p>
        </p:txBody>
      </p:sp>
    </p:spTree>
    <p:extLst>
      <p:ext uri="{BB962C8B-B14F-4D97-AF65-F5344CB8AC3E}">
        <p14:creationId xmlns:p14="http://schemas.microsoft.com/office/powerpoint/2010/main" val="3155890797"/>
      </p:ext>
    </p:extLst>
  </p:cSld>
  <p:clrMapOvr>
    <a:masterClrMapping/>
  </p:clrMapOvr>
  <p:timing>
    <p:tnLst>
      <p:par>
        <p:cTn xmlns:p14="http://schemas.microsoft.com/office/powerpoint/2010/mai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ver Page - 5">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1" hasCustomPrompt="1"/>
          </p:nvPr>
        </p:nvSpPr>
        <p:spPr>
          <a:xfrm>
            <a:off x="1371600" y="3888000"/>
            <a:ext cx="6400800" cy="864000"/>
          </a:xfrm>
          <a:prstGeom prst="rect">
            <a:avLst/>
          </a:prstGeom>
        </p:spPr>
        <p:txBody>
          <a:bodyPr/>
          <a:lstStyle>
            <a:lvl1pPr marL="0" indent="0" algn="ctr">
              <a:buNone/>
              <a:defRPr sz="1800" b="1" baseline="0">
                <a:solidFill>
                  <a:srgbClr val="EA7C16"/>
                </a:solidFill>
                <a:latin typeface="Verdana" pitchFamily="34" charset="0"/>
                <a:ea typeface="Verdana" pitchFamily="34" charset="0"/>
                <a:cs typeface="Verdana" pitchFamily="34" charset="0"/>
              </a:defRPr>
            </a:lvl1pPr>
          </a:lstStyle>
          <a:p>
            <a:pPr lvl="0"/>
            <a:r>
              <a:rPr lang="en-US" dirty="0" smtClean="0"/>
              <a:t>SUBTITLE: 18PT, BOLD, ORANGE</a:t>
            </a:r>
          </a:p>
        </p:txBody>
      </p:sp>
      <p:sp>
        <p:nvSpPr>
          <p:cNvPr id="8" name="Text Placeholder 6"/>
          <p:cNvSpPr>
            <a:spLocks noGrp="1"/>
          </p:cNvSpPr>
          <p:nvPr>
            <p:ph type="body" sz="quarter" idx="12" hasCustomPrompt="1"/>
          </p:nvPr>
        </p:nvSpPr>
        <p:spPr>
          <a:xfrm>
            <a:off x="1411560" y="4810896"/>
            <a:ext cx="6400800" cy="864000"/>
          </a:xfrm>
          <a:prstGeom prst="rect">
            <a:avLst/>
          </a:prstGeom>
        </p:spPr>
        <p:txBody>
          <a:bodyPr/>
          <a:lstStyle>
            <a:lvl1pPr marL="0" indent="0" algn="ctr">
              <a:buNone/>
              <a:defRPr sz="1800" b="1" baseline="0">
                <a:solidFill>
                  <a:srgbClr val="BFBFBF"/>
                </a:solidFill>
                <a:latin typeface="Verdana" pitchFamily="34" charset="0"/>
                <a:ea typeface="Verdana" pitchFamily="34" charset="0"/>
                <a:cs typeface="Verdana" pitchFamily="34" charset="0"/>
              </a:defRPr>
            </a:lvl1pPr>
          </a:lstStyle>
          <a:p>
            <a:pPr lvl="0"/>
            <a:r>
              <a:rPr lang="en-US" dirty="0" smtClean="0"/>
              <a:t>DATE: 16 SEPTEMBER, 2014</a:t>
            </a:r>
          </a:p>
        </p:txBody>
      </p:sp>
      <p:sp>
        <p:nvSpPr>
          <p:cNvPr id="10" name="Text Placeholder 9"/>
          <p:cNvSpPr>
            <a:spLocks noGrp="1"/>
          </p:cNvSpPr>
          <p:nvPr>
            <p:ph type="body" sz="quarter" idx="13" hasCustomPrompt="1"/>
          </p:nvPr>
        </p:nvSpPr>
        <p:spPr>
          <a:xfrm>
            <a:off x="687600" y="2131200"/>
            <a:ext cx="7772400" cy="1468800"/>
          </a:xfrm>
          <a:prstGeom prst="rect">
            <a:avLst/>
          </a:prstGeom>
        </p:spPr>
        <p:txBody>
          <a:bodyPr anchor="ctr" anchorCtr="0"/>
          <a:lstStyle>
            <a:lvl1pPr marL="0" indent="0" algn="ctr">
              <a:buNone/>
              <a:defRPr sz="3000" b="1">
                <a:solidFill>
                  <a:srgbClr val="464646"/>
                </a:solidFill>
                <a:latin typeface="Verdana" pitchFamily="34" charset="0"/>
                <a:ea typeface="Verdana" pitchFamily="34" charset="0"/>
                <a:cs typeface="Verdana" pitchFamily="34" charset="0"/>
              </a:defRPr>
            </a:lvl1pPr>
          </a:lstStyle>
          <a:p>
            <a:pPr lvl="0"/>
            <a:r>
              <a:rPr lang="en-US" sz="3000" b="1" dirty="0" smtClean="0">
                <a:latin typeface="Verdana" pitchFamily="34" charset="0"/>
                <a:ea typeface="Verdana" pitchFamily="34" charset="0"/>
                <a:cs typeface="Verdana" pitchFamily="34" charset="0"/>
              </a:rPr>
              <a:t>Title: 30pt, bold, dark grey</a:t>
            </a:r>
            <a:endParaRPr lang="en-GB" dirty="0"/>
          </a:p>
        </p:txBody>
      </p:sp>
      <p:sp>
        <p:nvSpPr>
          <p:cNvPr id="6" name="TextBox 5"/>
          <p:cNvSpPr txBox="1"/>
          <p:nvPr userDrawn="1"/>
        </p:nvSpPr>
        <p:spPr>
          <a:xfrm>
            <a:off x="0" y="6656400"/>
            <a:ext cx="1044000" cy="215444"/>
          </a:xfrm>
          <a:prstGeom prst="rect">
            <a:avLst/>
          </a:prstGeom>
          <a:noFill/>
        </p:spPr>
        <p:txBody>
          <a:bodyPr wrap="square" rtlCol="0">
            <a:spAutoFit/>
          </a:bodyPr>
          <a:lstStyle/>
          <a:p>
            <a:pPr defTabSz="914400"/>
            <a:fld id="{7DE8B5A3-D5C1-4268-B065-27EFD6BE39AC}" type="slidenum">
              <a:rPr lang="en-GB" sz="800" smtClean="0">
                <a:solidFill>
                  <a:prstClr val="black"/>
                </a:solidFill>
                <a:latin typeface="PMingLiU" pitchFamily="18" charset="-120"/>
                <a:ea typeface="PMingLiU" pitchFamily="18" charset="-120"/>
              </a:rPr>
              <a:pPr defTabSz="914400"/>
              <a:t>‹#›</a:t>
            </a:fld>
            <a:endParaRPr lang="en-GB" sz="800" dirty="0">
              <a:solidFill>
                <a:prstClr val="black"/>
              </a:solidFill>
              <a:latin typeface="PMingLiU" pitchFamily="18" charset="-120"/>
              <a:ea typeface="PMingLiU" pitchFamily="18" charset="-120"/>
            </a:endParaRPr>
          </a:p>
        </p:txBody>
      </p:sp>
    </p:spTree>
    <p:extLst>
      <p:ext uri="{BB962C8B-B14F-4D97-AF65-F5344CB8AC3E}">
        <p14:creationId xmlns:p14="http://schemas.microsoft.com/office/powerpoint/2010/main" val="317637216"/>
      </p:ext>
    </p:extLst>
  </p:cSld>
  <p:clrMapOvr>
    <a:masterClrMapping/>
  </p:clrMapOvr>
  <p:timing>
    <p:tnLst>
      <p:par>
        <p:cTn xmlns:p14="http://schemas.microsoft.com/office/powerpoint/2010/mai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Content Page - 1">
    <p:spTree>
      <p:nvGrpSpPr>
        <p:cNvPr id="1" name=""/>
        <p:cNvGrpSpPr/>
        <p:nvPr/>
      </p:nvGrpSpPr>
      <p:grpSpPr>
        <a:xfrm>
          <a:off x="0" y="0"/>
          <a:ext cx="0" cy="0"/>
          <a:chOff x="0" y="0"/>
          <a:chExt cx="0" cy="0"/>
        </a:xfrm>
      </p:grpSpPr>
      <p:pic>
        <p:nvPicPr>
          <p:cNvPr id="4098" name="Picture 2" descr="S:\MCS-A.Corp Mktg\Corporate Marketing Support\PPT template design\2015_Placed_Files\PPT_ContentPage1_CouncilChamber_20150923.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 y="1"/>
            <a:ext cx="9137651" cy="6861810"/>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1" hasCustomPrompt="1"/>
          </p:nvPr>
        </p:nvSpPr>
        <p:spPr>
          <a:xfrm>
            <a:off x="450000" y="349200"/>
            <a:ext cx="8229600" cy="824400"/>
          </a:xfrm>
          <a:prstGeom prst="rect">
            <a:avLst/>
          </a:prstGeom>
        </p:spPr>
        <p:txBody>
          <a:bodyPr/>
          <a:lstStyle>
            <a:lvl1pPr marL="0" indent="0">
              <a:buNone/>
              <a:defRPr sz="2600" b="1">
                <a:solidFill>
                  <a:srgbClr val="464646"/>
                </a:solidFill>
                <a:latin typeface="Verdana" pitchFamily="34" charset="0"/>
                <a:ea typeface="Verdana" pitchFamily="34" charset="0"/>
                <a:cs typeface="Verdana" pitchFamily="34" charset="0"/>
              </a:defRPr>
            </a:lvl1pPr>
          </a:lstStyle>
          <a:p>
            <a:pPr lvl="0"/>
            <a:r>
              <a:rPr lang="en-US" dirty="0" smtClean="0"/>
              <a:t>Title: 26pt, bold, dark grey</a:t>
            </a:r>
            <a:endParaRPr lang="en-GB" dirty="0"/>
          </a:p>
        </p:txBody>
      </p:sp>
      <p:sp>
        <p:nvSpPr>
          <p:cNvPr id="6" name="TextBox 5"/>
          <p:cNvSpPr txBox="1"/>
          <p:nvPr userDrawn="1"/>
        </p:nvSpPr>
        <p:spPr>
          <a:xfrm>
            <a:off x="0" y="6656400"/>
            <a:ext cx="1044000" cy="215444"/>
          </a:xfrm>
          <a:prstGeom prst="rect">
            <a:avLst/>
          </a:prstGeom>
          <a:noFill/>
        </p:spPr>
        <p:txBody>
          <a:bodyPr wrap="square" rtlCol="0">
            <a:spAutoFit/>
          </a:bodyPr>
          <a:lstStyle/>
          <a:p>
            <a:pPr defTabSz="914400"/>
            <a:fld id="{7DE8B5A3-D5C1-4268-B065-27EFD6BE39AC}" type="slidenum">
              <a:rPr lang="en-GB" sz="800" smtClean="0">
                <a:solidFill>
                  <a:prstClr val="black"/>
                </a:solidFill>
                <a:latin typeface="PMingLiU" pitchFamily="18" charset="-120"/>
                <a:ea typeface="PMingLiU" pitchFamily="18" charset="-120"/>
              </a:rPr>
              <a:pPr defTabSz="914400"/>
              <a:t>‹#›</a:t>
            </a:fld>
            <a:endParaRPr lang="en-GB" sz="800" dirty="0">
              <a:solidFill>
                <a:prstClr val="black"/>
              </a:solidFill>
              <a:latin typeface="PMingLiU" pitchFamily="18" charset="-120"/>
              <a:ea typeface="PMingLiU" pitchFamily="18" charset="-120"/>
            </a:endParaRPr>
          </a:p>
        </p:txBody>
      </p:sp>
      <p:sp>
        <p:nvSpPr>
          <p:cNvPr id="8" name="Content Placeholder 6"/>
          <p:cNvSpPr>
            <a:spLocks noGrp="1"/>
          </p:cNvSpPr>
          <p:nvPr>
            <p:ph sz="quarter" idx="10" hasCustomPrompt="1"/>
          </p:nvPr>
        </p:nvSpPr>
        <p:spPr>
          <a:xfrm>
            <a:off x="449999" y="1556792"/>
            <a:ext cx="7812000" cy="4996800"/>
          </a:xfrm>
          <a:prstGeom prst="rect">
            <a:avLst/>
          </a:prstGeom>
        </p:spPr>
        <p:txBody>
          <a:bodyPr/>
          <a:lstStyle>
            <a:lvl1pPr marL="265113" marR="0" indent="-265113" algn="l" defTabSz="457200" rtl="0" eaLnBrk="1" fontAlgn="base" latinLnBrk="0" hangingPunct="1">
              <a:lnSpc>
                <a:spcPct val="100000"/>
              </a:lnSpc>
              <a:spcBef>
                <a:spcPts val="1600"/>
              </a:spcBef>
              <a:spcAft>
                <a:spcPct val="0"/>
              </a:spcAft>
              <a:buClrTx/>
              <a:buSzPct val="100000"/>
              <a:buFontTx/>
              <a:buBlip>
                <a:blip r:embed="rId3"/>
              </a:buBlip>
              <a:tabLst/>
              <a:defRPr sz="2400"/>
            </a:lvl1pPr>
            <a:lvl2pPr marL="594000" indent="-288000">
              <a:spcBef>
                <a:spcPts val="700"/>
              </a:spcBef>
              <a:buSzPct val="124000"/>
              <a:buFontTx/>
              <a:buBlip>
                <a:blip r:embed="rId4"/>
              </a:buBlip>
              <a:defRPr sz="1800"/>
            </a:lvl2pPr>
            <a:lvl3pPr marL="594000" indent="-288000">
              <a:spcBef>
                <a:spcPts val="700"/>
              </a:spcBef>
              <a:buSzPct val="124000"/>
              <a:buFontTx/>
              <a:buBlip>
                <a:blip r:embed="rId4"/>
              </a:buBlip>
              <a:defRPr sz="1800"/>
            </a:lvl3pPr>
            <a:lvl4pPr marL="594000" indent="-288000">
              <a:spcBef>
                <a:spcPts val="700"/>
              </a:spcBef>
              <a:buSzPct val="124000"/>
              <a:buFontTx/>
              <a:buBlip>
                <a:blip r:embed="rId4"/>
              </a:buBlip>
              <a:defRPr sz="1800"/>
            </a:lvl4pPr>
            <a:lvl5pPr marL="594000" indent="-288000">
              <a:spcBef>
                <a:spcPts val="700"/>
              </a:spcBef>
              <a:buSzPct val="124000"/>
              <a:buFontTx/>
              <a:buBlip>
                <a:blip r:embed="rId4"/>
              </a:buBlip>
              <a:defRPr sz="1800"/>
            </a:lvl5pPr>
          </a:lstStyle>
          <a:p>
            <a:pPr marL="265113" marR="0" lvl="0" indent="-265113" algn="l" defTabSz="457200" rtl="0" eaLnBrk="1" fontAlgn="base" latinLnBrk="0" hangingPunct="1">
              <a:lnSpc>
                <a:spcPct val="100000"/>
              </a:lnSpc>
              <a:spcBef>
                <a:spcPts val="1600"/>
              </a:spcBef>
              <a:spcAft>
                <a:spcPct val="0"/>
              </a:spcAft>
              <a:buClrTx/>
              <a:buSzPct val="100000"/>
              <a:buFontTx/>
              <a:buBlip>
                <a:blip r:embed="rId3"/>
              </a:buBlip>
              <a:tabLst/>
              <a:defRPr/>
            </a:pPr>
            <a:r>
              <a:rPr kumimoji="0" lang="en-GB" altLang="zh-TW" sz="2000" b="0" i="0" u="none" strike="noStrike" kern="1200" cap="none" spc="0" normalizeH="0" baseline="0" noProof="0" dirty="0" smtClean="0">
                <a:ln>
                  <a:noFill/>
                </a:ln>
                <a:solidFill>
                  <a:srgbClr val="000000"/>
                </a:solidFill>
                <a:effectLst/>
                <a:uLnTx/>
                <a:uFillTx/>
                <a:latin typeface="+mn-lt"/>
                <a:ea typeface="新細明體"/>
                <a:cs typeface="+mn-cs"/>
              </a:rPr>
              <a:t>Content: 20pt, black</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89019010"/>
      </p:ext>
    </p:extLst>
  </p:cSld>
  <p:clrMapOvr>
    <a:masterClrMapping/>
  </p:clrMapOvr>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p>
            <a:fld id="{A0909BA1-3D24-464D-97FD-F8683CF3883D}" type="datetimeFigureOut">
              <a:rPr lang="en-US" smtClean="0"/>
              <a:t>06/06/17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1AADF1-F4AF-4747-8C9D-48B2021180E6}" type="slidenum">
              <a:rPr lang="en-US" smtClean="0"/>
              <a:t>‹#›</a:t>
            </a:fld>
            <a:endParaRPr lang="en-US"/>
          </a:p>
        </p:txBody>
      </p:sp>
    </p:spTree>
    <p:extLst>
      <p:ext uri="{BB962C8B-B14F-4D97-AF65-F5344CB8AC3E}">
        <p14:creationId xmlns:p14="http://schemas.microsoft.com/office/powerpoint/2010/main" val="152271689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Content Page - 2">
    <p:spTree>
      <p:nvGrpSpPr>
        <p:cNvPr id="1" name=""/>
        <p:cNvGrpSpPr/>
        <p:nvPr/>
      </p:nvGrpSpPr>
      <p:grpSpPr>
        <a:xfrm>
          <a:off x="0" y="0"/>
          <a:ext cx="0" cy="0"/>
          <a:chOff x="0" y="0"/>
          <a:chExt cx="0" cy="0"/>
        </a:xfrm>
      </p:grpSpPr>
      <p:pic>
        <p:nvPicPr>
          <p:cNvPr id="10" name="Picture 2" descr="S:\MCS-A.Corp Mktg\Corporate Marketing Support\PPT template design\2015_Placed_Files\PPT_ContentPage1_CouncilChamber_20150923.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 y="1"/>
            <a:ext cx="9137651" cy="6861810"/>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6"/>
          <p:cNvSpPr>
            <a:spLocks noGrp="1"/>
          </p:cNvSpPr>
          <p:nvPr>
            <p:ph type="body" sz="quarter" idx="11" hasCustomPrompt="1"/>
          </p:nvPr>
        </p:nvSpPr>
        <p:spPr>
          <a:xfrm>
            <a:off x="450000" y="349200"/>
            <a:ext cx="8229600" cy="824400"/>
          </a:xfrm>
          <a:prstGeom prst="rect">
            <a:avLst/>
          </a:prstGeom>
        </p:spPr>
        <p:txBody>
          <a:bodyPr/>
          <a:lstStyle>
            <a:lvl1pPr marL="0" indent="0">
              <a:buNone/>
              <a:defRPr sz="2600" b="1">
                <a:solidFill>
                  <a:srgbClr val="464646"/>
                </a:solidFill>
                <a:latin typeface="Verdana" pitchFamily="34" charset="0"/>
                <a:ea typeface="Verdana" pitchFamily="34" charset="0"/>
                <a:cs typeface="Verdana" pitchFamily="34" charset="0"/>
              </a:defRPr>
            </a:lvl1pPr>
          </a:lstStyle>
          <a:p>
            <a:pPr lvl="0"/>
            <a:r>
              <a:rPr lang="en-US" dirty="0" smtClean="0"/>
              <a:t>Title: 26pt, bold, dark grey</a:t>
            </a:r>
            <a:endParaRPr lang="en-GB" dirty="0"/>
          </a:p>
        </p:txBody>
      </p:sp>
      <p:sp>
        <p:nvSpPr>
          <p:cNvPr id="7" name="TextBox 6"/>
          <p:cNvSpPr txBox="1"/>
          <p:nvPr userDrawn="1"/>
        </p:nvSpPr>
        <p:spPr>
          <a:xfrm>
            <a:off x="0" y="6656400"/>
            <a:ext cx="1044000" cy="215444"/>
          </a:xfrm>
          <a:prstGeom prst="rect">
            <a:avLst/>
          </a:prstGeom>
          <a:noFill/>
        </p:spPr>
        <p:txBody>
          <a:bodyPr wrap="square" rtlCol="0">
            <a:spAutoFit/>
          </a:bodyPr>
          <a:lstStyle/>
          <a:p>
            <a:pPr defTabSz="914400"/>
            <a:fld id="{7DE8B5A3-D5C1-4268-B065-27EFD6BE39AC}" type="slidenum">
              <a:rPr lang="en-GB" sz="800" smtClean="0">
                <a:solidFill>
                  <a:prstClr val="black"/>
                </a:solidFill>
                <a:latin typeface="PMingLiU" pitchFamily="18" charset="-120"/>
                <a:ea typeface="PMingLiU" pitchFamily="18" charset="-120"/>
              </a:rPr>
              <a:pPr defTabSz="914400"/>
              <a:t>‹#›</a:t>
            </a:fld>
            <a:endParaRPr lang="en-GB" sz="800" dirty="0">
              <a:solidFill>
                <a:prstClr val="black"/>
              </a:solidFill>
              <a:latin typeface="PMingLiU" pitchFamily="18" charset="-120"/>
              <a:ea typeface="PMingLiU" pitchFamily="18" charset="-120"/>
            </a:endParaRPr>
          </a:p>
        </p:txBody>
      </p:sp>
      <p:sp>
        <p:nvSpPr>
          <p:cNvPr id="8" name="Content Placeholder 2"/>
          <p:cNvSpPr>
            <a:spLocks noGrp="1"/>
          </p:cNvSpPr>
          <p:nvPr>
            <p:ph sz="half" idx="1" hasCustomPrompt="1"/>
          </p:nvPr>
        </p:nvSpPr>
        <p:spPr>
          <a:xfrm>
            <a:off x="449265" y="1650776"/>
            <a:ext cx="4066093" cy="4539632"/>
          </a:xfrm>
          <a:prstGeom prst="rect">
            <a:avLst/>
          </a:prstGeom>
        </p:spPr>
        <p:txBody>
          <a:bodyPr/>
          <a:lstStyle>
            <a:lvl1pPr marL="0" indent="0">
              <a:buNone/>
              <a:defRPr sz="20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Content:20pt, black</a:t>
            </a:r>
            <a:endParaRPr lang="en-US" dirty="0"/>
          </a:p>
        </p:txBody>
      </p:sp>
      <p:sp>
        <p:nvSpPr>
          <p:cNvPr id="9" name="Content Placeholder 3"/>
          <p:cNvSpPr>
            <a:spLocks noGrp="1"/>
          </p:cNvSpPr>
          <p:nvPr>
            <p:ph sz="half" idx="2" hasCustomPrompt="1"/>
          </p:nvPr>
        </p:nvSpPr>
        <p:spPr>
          <a:xfrm>
            <a:off x="4628644" y="1650776"/>
            <a:ext cx="4058156" cy="4539632"/>
          </a:xfrm>
          <a:prstGeom prst="rect">
            <a:avLst/>
          </a:prstGeom>
        </p:spPr>
        <p:txBody>
          <a:bodyPr/>
          <a:lstStyle>
            <a:lvl1pPr marL="0" indent="0">
              <a:buNone/>
              <a:defRPr sz="20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Content:20pt, black</a:t>
            </a:r>
            <a:endParaRPr lang="en-US" dirty="0"/>
          </a:p>
        </p:txBody>
      </p:sp>
    </p:spTree>
    <p:extLst>
      <p:ext uri="{BB962C8B-B14F-4D97-AF65-F5344CB8AC3E}">
        <p14:creationId xmlns:p14="http://schemas.microsoft.com/office/powerpoint/2010/main" val="1187049720"/>
      </p:ext>
    </p:extLst>
  </p:cSld>
  <p:clrMapOvr>
    <a:masterClrMapping/>
  </p:clrMapOvr>
  <p:timing>
    <p:tnLst>
      <p:par>
        <p:cTn xmlns:p14="http://schemas.microsoft.com/office/powerpoint/2010/mai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Page - 1">
    <p:spTree>
      <p:nvGrpSpPr>
        <p:cNvPr id="1" name=""/>
        <p:cNvGrpSpPr/>
        <p:nvPr/>
      </p:nvGrpSpPr>
      <p:grpSpPr>
        <a:xfrm>
          <a:off x="0" y="0"/>
          <a:ext cx="0" cy="0"/>
          <a:chOff x="0" y="0"/>
          <a:chExt cx="0" cy="0"/>
        </a:xfrm>
      </p:grpSpPr>
      <p:pic>
        <p:nvPicPr>
          <p:cNvPr id="4098" name="Picture 2" descr="S:\MCS-A.Corp Mktg\Corporate Marketing Support\PPT template design\2015_Placed_Files\PPT_ContentPage1_CouncilChamber_20150923.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3" y="2"/>
            <a:ext cx="9137651" cy="6861810"/>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1" hasCustomPrompt="1"/>
          </p:nvPr>
        </p:nvSpPr>
        <p:spPr>
          <a:xfrm>
            <a:off x="450000" y="349200"/>
            <a:ext cx="8229600" cy="824400"/>
          </a:xfrm>
          <a:prstGeom prst="rect">
            <a:avLst/>
          </a:prstGeom>
        </p:spPr>
        <p:txBody>
          <a:bodyPr/>
          <a:lstStyle>
            <a:lvl1pPr marL="0" indent="0">
              <a:buNone/>
              <a:defRPr sz="2600" b="1">
                <a:solidFill>
                  <a:srgbClr val="464646"/>
                </a:solidFill>
                <a:latin typeface="Verdana" pitchFamily="34" charset="0"/>
                <a:ea typeface="Verdana" pitchFamily="34" charset="0"/>
                <a:cs typeface="Verdana" pitchFamily="34" charset="0"/>
              </a:defRPr>
            </a:lvl1pPr>
          </a:lstStyle>
          <a:p>
            <a:pPr lvl="0"/>
            <a:r>
              <a:rPr lang="en-US" dirty="0" smtClean="0"/>
              <a:t>Title: 26pt, bold, dark grey</a:t>
            </a:r>
            <a:endParaRPr lang="en-GB" dirty="0"/>
          </a:p>
        </p:txBody>
      </p:sp>
      <p:sp>
        <p:nvSpPr>
          <p:cNvPr id="6" name="TextBox 5"/>
          <p:cNvSpPr txBox="1"/>
          <p:nvPr userDrawn="1"/>
        </p:nvSpPr>
        <p:spPr>
          <a:xfrm>
            <a:off x="0" y="6656400"/>
            <a:ext cx="1044000" cy="215444"/>
          </a:xfrm>
          <a:prstGeom prst="rect">
            <a:avLst/>
          </a:prstGeom>
          <a:noFill/>
        </p:spPr>
        <p:txBody>
          <a:bodyPr wrap="square" rtlCol="0">
            <a:spAutoFit/>
          </a:bodyPr>
          <a:lstStyle/>
          <a:p>
            <a:pPr defTabSz="914400"/>
            <a:fld id="{7DE8B5A3-D5C1-4268-B065-27EFD6BE39AC}" type="slidenum">
              <a:rPr lang="en-GB" sz="800" smtClean="0">
                <a:solidFill>
                  <a:prstClr val="black"/>
                </a:solidFill>
                <a:latin typeface="PMingLiU" pitchFamily="18" charset="-120"/>
                <a:ea typeface="PMingLiU" pitchFamily="18" charset="-120"/>
              </a:rPr>
              <a:pPr defTabSz="914400"/>
              <a:t>‹#›</a:t>
            </a:fld>
            <a:endParaRPr lang="en-GB" sz="800" dirty="0">
              <a:solidFill>
                <a:prstClr val="black"/>
              </a:solidFill>
              <a:latin typeface="PMingLiU" pitchFamily="18" charset="-120"/>
              <a:ea typeface="PMingLiU" pitchFamily="18" charset="-120"/>
            </a:endParaRPr>
          </a:p>
        </p:txBody>
      </p:sp>
      <p:sp>
        <p:nvSpPr>
          <p:cNvPr id="8" name="Content Placeholder 6"/>
          <p:cNvSpPr>
            <a:spLocks noGrp="1"/>
          </p:cNvSpPr>
          <p:nvPr>
            <p:ph sz="quarter" idx="10" hasCustomPrompt="1"/>
          </p:nvPr>
        </p:nvSpPr>
        <p:spPr>
          <a:xfrm>
            <a:off x="449999" y="1556792"/>
            <a:ext cx="7812000" cy="4996800"/>
          </a:xfrm>
          <a:prstGeom prst="rect">
            <a:avLst/>
          </a:prstGeom>
        </p:spPr>
        <p:txBody>
          <a:bodyPr/>
          <a:lstStyle>
            <a:lvl1pPr marL="265113" marR="0" indent="-265113" algn="l" defTabSz="457200" rtl="0" eaLnBrk="1" fontAlgn="base" latinLnBrk="0" hangingPunct="1">
              <a:lnSpc>
                <a:spcPct val="100000"/>
              </a:lnSpc>
              <a:spcBef>
                <a:spcPts val="1600"/>
              </a:spcBef>
              <a:spcAft>
                <a:spcPct val="0"/>
              </a:spcAft>
              <a:buClrTx/>
              <a:buSzPct val="100000"/>
              <a:buFontTx/>
              <a:buBlip>
                <a:blip r:embed="rId3"/>
              </a:buBlip>
              <a:tabLst/>
              <a:defRPr sz="2400"/>
            </a:lvl1pPr>
            <a:lvl2pPr marL="594000" indent="-288000">
              <a:spcBef>
                <a:spcPts val="700"/>
              </a:spcBef>
              <a:buSzPct val="124000"/>
              <a:buFontTx/>
              <a:buBlip>
                <a:blip r:embed="rId4"/>
              </a:buBlip>
              <a:defRPr sz="1800"/>
            </a:lvl2pPr>
            <a:lvl3pPr marL="594000" indent="-288000">
              <a:spcBef>
                <a:spcPts val="700"/>
              </a:spcBef>
              <a:buSzPct val="124000"/>
              <a:buFontTx/>
              <a:buBlip>
                <a:blip r:embed="rId4"/>
              </a:buBlip>
              <a:defRPr sz="1800"/>
            </a:lvl3pPr>
            <a:lvl4pPr marL="594000" indent="-288000">
              <a:spcBef>
                <a:spcPts val="700"/>
              </a:spcBef>
              <a:buSzPct val="124000"/>
              <a:buFontTx/>
              <a:buBlip>
                <a:blip r:embed="rId4"/>
              </a:buBlip>
              <a:defRPr sz="1800"/>
            </a:lvl4pPr>
            <a:lvl5pPr marL="594000" indent="-288000">
              <a:spcBef>
                <a:spcPts val="700"/>
              </a:spcBef>
              <a:buSzPct val="124000"/>
              <a:buFontTx/>
              <a:buBlip>
                <a:blip r:embed="rId4"/>
              </a:buBlip>
              <a:defRPr sz="1800"/>
            </a:lvl5pPr>
          </a:lstStyle>
          <a:p>
            <a:pPr marL="265113" marR="0" lvl="0" indent="-265113" algn="l" defTabSz="457200" rtl="0" eaLnBrk="1" fontAlgn="base" latinLnBrk="0" hangingPunct="1">
              <a:lnSpc>
                <a:spcPct val="100000"/>
              </a:lnSpc>
              <a:spcBef>
                <a:spcPts val="1600"/>
              </a:spcBef>
              <a:spcAft>
                <a:spcPct val="0"/>
              </a:spcAft>
              <a:buClrTx/>
              <a:buSzPct val="100000"/>
              <a:buFontTx/>
              <a:buBlip>
                <a:blip r:embed="rId3"/>
              </a:buBlip>
              <a:tabLst/>
              <a:defRPr/>
            </a:pPr>
            <a:r>
              <a:rPr kumimoji="0" lang="en-GB" altLang="zh-TW" sz="2000" b="0" i="0" u="none" strike="noStrike" kern="1200" cap="none" spc="0" normalizeH="0" baseline="0" noProof="0" dirty="0" smtClean="0">
                <a:ln>
                  <a:noFill/>
                </a:ln>
                <a:solidFill>
                  <a:srgbClr val="000000"/>
                </a:solidFill>
                <a:effectLst/>
                <a:uLnTx/>
                <a:uFillTx/>
                <a:latin typeface="+mn-lt"/>
                <a:ea typeface="新細明體"/>
                <a:cs typeface="+mn-cs"/>
              </a:rPr>
              <a:t>Content: 20pt, black</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27940943"/>
      </p:ext>
    </p:extLst>
  </p:cSld>
  <p:clrMapOvr>
    <a:masterClrMapping/>
  </p:clrMapOvr>
  <p:timing>
    <p:tnLst>
      <p:par>
        <p:cTn xmlns:p14="http://schemas.microsoft.com/office/powerpoint/2010/mai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 Page - 2">
    <p:spTree>
      <p:nvGrpSpPr>
        <p:cNvPr id="1" name=""/>
        <p:cNvGrpSpPr/>
        <p:nvPr/>
      </p:nvGrpSpPr>
      <p:grpSpPr>
        <a:xfrm>
          <a:off x="0" y="0"/>
          <a:ext cx="0" cy="0"/>
          <a:chOff x="0" y="0"/>
          <a:chExt cx="0" cy="0"/>
        </a:xfrm>
      </p:grpSpPr>
      <p:pic>
        <p:nvPicPr>
          <p:cNvPr id="10" name="Picture 2" descr="S:\MCS-A.Corp Mktg\Corporate Marketing Support\PPT template design\2015_Placed_Files\PPT_ContentPage1_CouncilChamber_20150923.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3" y="2"/>
            <a:ext cx="9137651" cy="6861810"/>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6"/>
          <p:cNvSpPr>
            <a:spLocks noGrp="1"/>
          </p:cNvSpPr>
          <p:nvPr>
            <p:ph type="body" sz="quarter" idx="11" hasCustomPrompt="1"/>
          </p:nvPr>
        </p:nvSpPr>
        <p:spPr>
          <a:xfrm>
            <a:off x="450000" y="349200"/>
            <a:ext cx="8229600" cy="824400"/>
          </a:xfrm>
          <a:prstGeom prst="rect">
            <a:avLst/>
          </a:prstGeom>
        </p:spPr>
        <p:txBody>
          <a:bodyPr/>
          <a:lstStyle>
            <a:lvl1pPr marL="0" indent="0">
              <a:buNone/>
              <a:defRPr sz="2600" b="1">
                <a:solidFill>
                  <a:srgbClr val="464646"/>
                </a:solidFill>
                <a:latin typeface="Verdana" pitchFamily="34" charset="0"/>
                <a:ea typeface="Verdana" pitchFamily="34" charset="0"/>
                <a:cs typeface="Verdana" pitchFamily="34" charset="0"/>
              </a:defRPr>
            </a:lvl1pPr>
          </a:lstStyle>
          <a:p>
            <a:pPr lvl="0"/>
            <a:r>
              <a:rPr lang="en-US" dirty="0" smtClean="0"/>
              <a:t>Title: 26pt, bold, dark grey</a:t>
            </a:r>
            <a:endParaRPr lang="en-GB" dirty="0"/>
          </a:p>
        </p:txBody>
      </p:sp>
      <p:sp>
        <p:nvSpPr>
          <p:cNvPr id="7" name="TextBox 6"/>
          <p:cNvSpPr txBox="1"/>
          <p:nvPr userDrawn="1"/>
        </p:nvSpPr>
        <p:spPr>
          <a:xfrm>
            <a:off x="0" y="6656400"/>
            <a:ext cx="1044000" cy="215444"/>
          </a:xfrm>
          <a:prstGeom prst="rect">
            <a:avLst/>
          </a:prstGeom>
          <a:noFill/>
        </p:spPr>
        <p:txBody>
          <a:bodyPr wrap="square" rtlCol="0">
            <a:spAutoFit/>
          </a:bodyPr>
          <a:lstStyle/>
          <a:p>
            <a:pPr defTabSz="914400"/>
            <a:fld id="{7DE8B5A3-D5C1-4268-B065-27EFD6BE39AC}" type="slidenum">
              <a:rPr lang="en-GB" sz="800" smtClean="0">
                <a:solidFill>
                  <a:prstClr val="black"/>
                </a:solidFill>
                <a:latin typeface="PMingLiU" pitchFamily="18" charset="-120"/>
                <a:ea typeface="PMingLiU" pitchFamily="18" charset="-120"/>
              </a:rPr>
              <a:pPr defTabSz="914400"/>
              <a:t>‹#›</a:t>
            </a:fld>
            <a:endParaRPr lang="en-GB" sz="800" dirty="0">
              <a:solidFill>
                <a:prstClr val="black"/>
              </a:solidFill>
              <a:latin typeface="PMingLiU" pitchFamily="18" charset="-120"/>
              <a:ea typeface="PMingLiU" pitchFamily="18" charset="-120"/>
            </a:endParaRPr>
          </a:p>
        </p:txBody>
      </p:sp>
      <p:sp>
        <p:nvSpPr>
          <p:cNvPr id="8" name="Content Placeholder 2"/>
          <p:cNvSpPr>
            <a:spLocks noGrp="1"/>
          </p:cNvSpPr>
          <p:nvPr>
            <p:ph sz="half" idx="1" hasCustomPrompt="1"/>
          </p:nvPr>
        </p:nvSpPr>
        <p:spPr>
          <a:xfrm>
            <a:off x="449267" y="1650776"/>
            <a:ext cx="4066093" cy="4539632"/>
          </a:xfrm>
          <a:prstGeom prst="rect">
            <a:avLst/>
          </a:prstGeom>
        </p:spPr>
        <p:txBody>
          <a:bodyPr/>
          <a:lstStyle>
            <a:lvl1pPr marL="0" indent="0">
              <a:buNone/>
              <a:defRPr sz="20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Content:20pt, black</a:t>
            </a:r>
            <a:endParaRPr lang="en-US" dirty="0"/>
          </a:p>
        </p:txBody>
      </p:sp>
      <p:sp>
        <p:nvSpPr>
          <p:cNvPr id="9" name="Content Placeholder 3"/>
          <p:cNvSpPr>
            <a:spLocks noGrp="1"/>
          </p:cNvSpPr>
          <p:nvPr>
            <p:ph sz="half" idx="2" hasCustomPrompt="1"/>
          </p:nvPr>
        </p:nvSpPr>
        <p:spPr>
          <a:xfrm>
            <a:off x="4628644" y="1650776"/>
            <a:ext cx="4058156" cy="4539632"/>
          </a:xfrm>
          <a:prstGeom prst="rect">
            <a:avLst/>
          </a:prstGeom>
        </p:spPr>
        <p:txBody>
          <a:bodyPr/>
          <a:lstStyle>
            <a:lvl1pPr marL="0" indent="0">
              <a:buNone/>
              <a:defRPr sz="20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Content:20pt, black</a:t>
            </a:r>
            <a:endParaRPr lang="en-US" dirty="0"/>
          </a:p>
        </p:txBody>
      </p:sp>
    </p:spTree>
    <p:extLst>
      <p:ext uri="{BB962C8B-B14F-4D97-AF65-F5344CB8AC3E}">
        <p14:creationId xmlns:p14="http://schemas.microsoft.com/office/powerpoint/2010/main" val="1001599985"/>
      </p:ext>
    </p:extLst>
  </p:cSld>
  <p:clrMapOvr>
    <a:masterClrMapping/>
  </p:clrMapOvr>
  <p:timing>
    <p:tnLst>
      <p:par>
        <p:cTn xmlns:p14="http://schemas.microsoft.com/office/powerpoint/2010/mai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 Page - 3">
    <p:spTree>
      <p:nvGrpSpPr>
        <p:cNvPr id="1" name=""/>
        <p:cNvGrpSpPr/>
        <p:nvPr/>
      </p:nvGrpSpPr>
      <p:grpSpPr>
        <a:xfrm>
          <a:off x="0" y="0"/>
          <a:ext cx="0" cy="0"/>
          <a:chOff x="0" y="0"/>
          <a:chExt cx="0" cy="0"/>
        </a:xfrm>
      </p:grpSpPr>
      <p:pic>
        <p:nvPicPr>
          <p:cNvPr id="5124" name="Picture 4" descr="S:\MCS-A.Corp Mktg\Corporate Marketing Support\PPT template design\2015_Placed_Files\PPT_ContentPage3_CouncilChamber_20150923.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6350" y="-3808"/>
            <a:ext cx="9137650" cy="6861810"/>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S:\MCS-A.Corp Mktg\Corporate Marketing Support\PPT template design\2015_Placed_Files\PPT_ContentPage3_CouncilChamber_20150923.png"/>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6350" y="5281"/>
            <a:ext cx="9137650" cy="6861811"/>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6"/>
          <p:cNvSpPr>
            <a:spLocks noGrp="1"/>
          </p:cNvSpPr>
          <p:nvPr>
            <p:ph type="body" sz="quarter" idx="11" hasCustomPrompt="1"/>
          </p:nvPr>
        </p:nvSpPr>
        <p:spPr>
          <a:xfrm>
            <a:off x="450000" y="349200"/>
            <a:ext cx="8229600" cy="824400"/>
          </a:xfrm>
          <a:prstGeom prst="rect">
            <a:avLst/>
          </a:prstGeom>
        </p:spPr>
        <p:txBody>
          <a:bodyPr/>
          <a:lstStyle>
            <a:lvl1pPr marL="0" indent="0">
              <a:buNone/>
              <a:defRPr sz="2600" b="1">
                <a:solidFill>
                  <a:srgbClr val="464646"/>
                </a:solidFill>
                <a:latin typeface="Verdana" pitchFamily="34" charset="0"/>
                <a:ea typeface="Verdana" pitchFamily="34" charset="0"/>
                <a:cs typeface="Verdana" pitchFamily="34" charset="0"/>
              </a:defRPr>
            </a:lvl1pPr>
          </a:lstStyle>
          <a:p>
            <a:pPr lvl="0"/>
            <a:r>
              <a:rPr lang="en-US" dirty="0" smtClean="0"/>
              <a:t>Title: 26pt, bold, dark grey</a:t>
            </a:r>
            <a:endParaRPr lang="en-GB" dirty="0"/>
          </a:p>
        </p:txBody>
      </p:sp>
      <p:sp>
        <p:nvSpPr>
          <p:cNvPr id="8" name="TextBox 7"/>
          <p:cNvSpPr txBox="1"/>
          <p:nvPr userDrawn="1"/>
        </p:nvSpPr>
        <p:spPr>
          <a:xfrm>
            <a:off x="0" y="6656400"/>
            <a:ext cx="1044000" cy="215444"/>
          </a:xfrm>
          <a:prstGeom prst="rect">
            <a:avLst/>
          </a:prstGeom>
          <a:noFill/>
        </p:spPr>
        <p:txBody>
          <a:bodyPr wrap="square" rtlCol="0">
            <a:spAutoFit/>
          </a:bodyPr>
          <a:lstStyle/>
          <a:p>
            <a:pPr defTabSz="914400"/>
            <a:fld id="{7DE8B5A3-D5C1-4268-B065-27EFD6BE39AC}" type="slidenum">
              <a:rPr lang="en-GB" sz="800" smtClean="0">
                <a:solidFill>
                  <a:prstClr val="black"/>
                </a:solidFill>
                <a:latin typeface="PMingLiU" pitchFamily="18" charset="-120"/>
                <a:ea typeface="PMingLiU" pitchFamily="18" charset="-120"/>
              </a:rPr>
              <a:pPr defTabSz="914400"/>
              <a:t>‹#›</a:t>
            </a:fld>
            <a:endParaRPr lang="en-GB" sz="800" dirty="0">
              <a:solidFill>
                <a:prstClr val="black"/>
              </a:solidFill>
              <a:latin typeface="PMingLiU" pitchFamily="18" charset="-120"/>
              <a:ea typeface="PMingLiU" pitchFamily="18" charset="-120"/>
            </a:endParaRPr>
          </a:p>
        </p:txBody>
      </p:sp>
      <p:sp>
        <p:nvSpPr>
          <p:cNvPr id="9" name="Content Placeholder 6"/>
          <p:cNvSpPr>
            <a:spLocks noGrp="1"/>
          </p:cNvSpPr>
          <p:nvPr>
            <p:ph sz="quarter" idx="10" hasCustomPrompt="1"/>
          </p:nvPr>
        </p:nvSpPr>
        <p:spPr>
          <a:xfrm>
            <a:off x="449999" y="1656000"/>
            <a:ext cx="7812000" cy="4996800"/>
          </a:xfrm>
          <a:prstGeom prst="rect">
            <a:avLst/>
          </a:prstGeom>
        </p:spPr>
        <p:txBody>
          <a:bodyPr/>
          <a:lstStyle>
            <a:lvl1pPr marL="265113" marR="0" indent="-265113" algn="l" defTabSz="457200" rtl="0" eaLnBrk="1" fontAlgn="base" latinLnBrk="0" hangingPunct="1">
              <a:lnSpc>
                <a:spcPct val="100000"/>
              </a:lnSpc>
              <a:spcBef>
                <a:spcPts val="1600"/>
              </a:spcBef>
              <a:spcAft>
                <a:spcPct val="0"/>
              </a:spcAft>
              <a:buClrTx/>
              <a:buSzPct val="100000"/>
              <a:buFontTx/>
              <a:buBlip>
                <a:blip r:embed="rId4"/>
              </a:buBlip>
              <a:tabLst/>
              <a:defRPr sz="2400"/>
            </a:lvl1pPr>
            <a:lvl2pPr marL="594000" indent="-288000">
              <a:spcBef>
                <a:spcPts val="700"/>
              </a:spcBef>
              <a:buSzPct val="124000"/>
              <a:buFontTx/>
              <a:buBlip>
                <a:blip r:embed="rId5"/>
              </a:buBlip>
              <a:defRPr sz="1800"/>
            </a:lvl2pPr>
            <a:lvl3pPr marL="594000" indent="-288000">
              <a:spcBef>
                <a:spcPts val="700"/>
              </a:spcBef>
              <a:buSzPct val="124000"/>
              <a:buFontTx/>
              <a:buBlip>
                <a:blip r:embed="rId5"/>
              </a:buBlip>
              <a:defRPr sz="1800"/>
            </a:lvl3pPr>
            <a:lvl4pPr marL="594000" indent="-288000">
              <a:spcBef>
                <a:spcPts val="700"/>
              </a:spcBef>
              <a:buSzPct val="124000"/>
              <a:buFontTx/>
              <a:buBlip>
                <a:blip r:embed="rId5"/>
              </a:buBlip>
              <a:defRPr sz="1800"/>
            </a:lvl4pPr>
            <a:lvl5pPr marL="594000" indent="-288000">
              <a:spcBef>
                <a:spcPts val="700"/>
              </a:spcBef>
              <a:buSzPct val="124000"/>
              <a:buFontTx/>
              <a:buBlip>
                <a:blip r:embed="rId5"/>
              </a:buBlip>
              <a:defRPr sz="1800"/>
            </a:lvl5pPr>
          </a:lstStyle>
          <a:p>
            <a:pPr marL="265113" marR="0" lvl="0" indent="-265113" algn="l" defTabSz="457200" rtl="0" eaLnBrk="1" fontAlgn="base" latinLnBrk="0" hangingPunct="1">
              <a:lnSpc>
                <a:spcPct val="100000"/>
              </a:lnSpc>
              <a:spcBef>
                <a:spcPts val="1600"/>
              </a:spcBef>
              <a:spcAft>
                <a:spcPct val="0"/>
              </a:spcAft>
              <a:buClrTx/>
              <a:buSzPct val="100000"/>
              <a:buFontTx/>
              <a:buBlip>
                <a:blip r:embed="rId4"/>
              </a:buBlip>
              <a:tabLst/>
              <a:defRPr/>
            </a:pPr>
            <a:r>
              <a:rPr kumimoji="0" lang="en-GB" altLang="zh-TW" sz="2000" b="0" i="0" u="none" strike="noStrike" kern="1200" cap="none" spc="0" normalizeH="0" baseline="0" noProof="0" dirty="0" smtClean="0">
                <a:ln>
                  <a:noFill/>
                </a:ln>
                <a:solidFill>
                  <a:srgbClr val="000000"/>
                </a:solidFill>
                <a:effectLst/>
                <a:uLnTx/>
                <a:uFillTx/>
                <a:latin typeface="+mn-lt"/>
                <a:ea typeface="新細明體"/>
                <a:cs typeface="+mn-cs"/>
              </a:rPr>
              <a:t>Content: 20pt, black</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81707215"/>
      </p:ext>
    </p:extLst>
  </p:cSld>
  <p:clrMapOvr>
    <a:masterClrMapping/>
  </p:clrMapOvr>
  <p:timing>
    <p:tnLst>
      <p:par>
        <p:cTn xmlns:p14="http://schemas.microsoft.com/office/powerpoint/2010/mai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Page - 4">
    <p:spTree>
      <p:nvGrpSpPr>
        <p:cNvPr id="1" name=""/>
        <p:cNvGrpSpPr/>
        <p:nvPr/>
      </p:nvGrpSpPr>
      <p:grpSpPr>
        <a:xfrm>
          <a:off x="0" y="0"/>
          <a:ext cx="0" cy="0"/>
          <a:chOff x="0" y="0"/>
          <a:chExt cx="0" cy="0"/>
        </a:xfrm>
      </p:grpSpPr>
      <p:pic>
        <p:nvPicPr>
          <p:cNvPr id="6146" name="Picture 2" descr="S:\MCS-A.Corp Mktg\Corporate Marketing Support\PPT template design\2015_Placed_Files\PPT_ContentPage4_CouncilChamber_20150923.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3" y="794"/>
            <a:ext cx="9137651" cy="686181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userDrawn="1"/>
        </p:nvSpPr>
        <p:spPr>
          <a:xfrm>
            <a:off x="0" y="6656400"/>
            <a:ext cx="1044000" cy="215444"/>
          </a:xfrm>
          <a:prstGeom prst="rect">
            <a:avLst/>
          </a:prstGeom>
          <a:noFill/>
        </p:spPr>
        <p:txBody>
          <a:bodyPr wrap="square" rtlCol="0">
            <a:spAutoFit/>
          </a:bodyPr>
          <a:lstStyle/>
          <a:p>
            <a:pPr defTabSz="914400"/>
            <a:fld id="{7DE8B5A3-D5C1-4268-B065-27EFD6BE39AC}" type="slidenum">
              <a:rPr lang="en-GB" sz="800" smtClean="0">
                <a:solidFill>
                  <a:prstClr val="black"/>
                </a:solidFill>
                <a:latin typeface="PMingLiU" pitchFamily="18" charset="-120"/>
                <a:ea typeface="PMingLiU" pitchFamily="18" charset="-120"/>
              </a:rPr>
              <a:pPr defTabSz="914400"/>
              <a:t>‹#›</a:t>
            </a:fld>
            <a:endParaRPr lang="en-GB" sz="800" dirty="0">
              <a:solidFill>
                <a:prstClr val="black"/>
              </a:solidFill>
              <a:latin typeface="PMingLiU" pitchFamily="18" charset="-120"/>
              <a:ea typeface="PMingLiU" pitchFamily="18" charset="-120"/>
            </a:endParaRPr>
          </a:p>
        </p:txBody>
      </p:sp>
    </p:spTree>
    <p:extLst>
      <p:ext uri="{BB962C8B-B14F-4D97-AF65-F5344CB8AC3E}">
        <p14:creationId xmlns:p14="http://schemas.microsoft.com/office/powerpoint/2010/main" val="3894320823"/>
      </p:ext>
    </p:extLst>
  </p:cSld>
  <p:clrMapOvr>
    <a:masterClrMapping/>
  </p:clrMapOvr>
  <p:timing>
    <p:tnLst>
      <p:par>
        <p:cTn xmlns:p14="http://schemas.microsoft.com/office/powerpoint/2010/mai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Content_bullets">
    <p:spTree>
      <p:nvGrpSpPr>
        <p:cNvPr id="1" name=""/>
        <p:cNvGrpSpPr/>
        <p:nvPr/>
      </p:nvGrpSpPr>
      <p:grpSpPr>
        <a:xfrm>
          <a:off x="0" y="0"/>
          <a:ext cx="0" cy="0"/>
          <a:chOff x="0" y="0"/>
          <a:chExt cx="0" cy="0"/>
        </a:xfrm>
      </p:grpSpPr>
      <p:pic>
        <p:nvPicPr>
          <p:cNvPr id="4" name="Picture 8" descr="ContentPage_Logo-0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226425" y="6167440"/>
            <a:ext cx="914400"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5"/>
          <p:cNvSpPr>
            <a:spLocks noChangeArrowheads="1"/>
          </p:cNvSpPr>
          <p:nvPr/>
        </p:nvSpPr>
        <p:spPr bwMode="auto">
          <a:xfrm>
            <a:off x="3" y="0"/>
            <a:ext cx="9140825" cy="1371600"/>
          </a:xfrm>
          <a:prstGeom prst="rect">
            <a:avLst/>
          </a:prstGeom>
          <a:solidFill>
            <a:srgbClr val="CFD6D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prstClr val="black"/>
              </a:solidFill>
              <a:latin typeface="Verdana"/>
              <a:ea typeface="Verdana"/>
            </a:endParaRPr>
          </a:p>
        </p:txBody>
      </p:sp>
      <p:sp>
        <p:nvSpPr>
          <p:cNvPr id="7" name="Content Placeholder 6"/>
          <p:cNvSpPr>
            <a:spLocks noGrp="1"/>
          </p:cNvSpPr>
          <p:nvPr>
            <p:ph sz="quarter" idx="10"/>
          </p:nvPr>
        </p:nvSpPr>
        <p:spPr>
          <a:xfrm>
            <a:off x="449999" y="1656000"/>
            <a:ext cx="7812000" cy="4996800"/>
          </a:xfrm>
          <a:prstGeom prst="rect">
            <a:avLst/>
          </a:prstGeom>
        </p:spPr>
        <p:txBody>
          <a:bodyPr/>
          <a:lstStyle>
            <a:lvl1pPr marL="342900" indent="-342900">
              <a:spcBef>
                <a:spcPts val="1600"/>
              </a:spcBef>
              <a:buSzPct val="100000"/>
              <a:buFontTx/>
              <a:buBlip>
                <a:blip r:embed="rId3"/>
              </a:buBlip>
              <a:defRPr sz="2100"/>
            </a:lvl1pPr>
            <a:lvl2pPr marL="594000" indent="-288000">
              <a:spcBef>
                <a:spcPts val="700"/>
              </a:spcBef>
              <a:buSzPct val="124000"/>
              <a:buFontTx/>
              <a:buBlip>
                <a:blip r:embed="rId4"/>
              </a:buBlip>
              <a:defRPr sz="1800"/>
            </a:lvl2pPr>
            <a:lvl3pPr marL="594000" indent="-288000">
              <a:spcBef>
                <a:spcPts val="700"/>
              </a:spcBef>
              <a:buSzPct val="124000"/>
              <a:buFontTx/>
              <a:buBlip>
                <a:blip r:embed="rId4"/>
              </a:buBlip>
              <a:defRPr sz="1800"/>
            </a:lvl3pPr>
            <a:lvl4pPr marL="594000" indent="-288000">
              <a:spcBef>
                <a:spcPts val="700"/>
              </a:spcBef>
              <a:buSzPct val="124000"/>
              <a:buFontTx/>
              <a:buBlip>
                <a:blip r:embed="rId4"/>
              </a:buBlip>
              <a:defRPr sz="1800"/>
            </a:lvl4pPr>
            <a:lvl5pPr marL="594000" indent="-288000">
              <a:spcBef>
                <a:spcPts val="700"/>
              </a:spcBef>
              <a:buSzPct val="124000"/>
              <a:buFontTx/>
              <a:buBlip>
                <a:blip r:embed="rId4"/>
              </a:buBlip>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1"/>
          <p:cNvSpPr>
            <a:spLocks noGrp="1"/>
          </p:cNvSpPr>
          <p:nvPr>
            <p:ph type="title"/>
          </p:nvPr>
        </p:nvSpPr>
        <p:spPr>
          <a:xfrm>
            <a:off x="450000" y="244800"/>
            <a:ext cx="8229600" cy="824400"/>
          </a:xfrm>
          <a:prstGeom prst="rect">
            <a:avLst/>
          </a:prstGeom>
        </p:spPr>
        <p:txBody>
          <a:bodyPr/>
          <a:lstStyle>
            <a:lvl1pPr>
              <a:defRPr/>
            </a:lvl1pPr>
          </a:lstStyle>
          <a:p>
            <a:r>
              <a:rPr lang="en-US" smtClean="0"/>
              <a:t>Click to edit Master title style</a:t>
            </a:r>
            <a:endParaRPr lang="en-US"/>
          </a:p>
        </p:txBody>
      </p:sp>
      <p:sp>
        <p:nvSpPr>
          <p:cNvPr id="6" name="Slide Number Placeholder 8"/>
          <p:cNvSpPr>
            <a:spLocks noGrp="1"/>
          </p:cNvSpPr>
          <p:nvPr>
            <p:ph type="sldNum" sz="quarter" idx="11"/>
          </p:nvPr>
        </p:nvSpPr>
        <p:spPr>
          <a:xfrm>
            <a:off x="4" y="6659563"/>
            <a:ext cx="1044575" cy="198437"/>
          </a:xfrm>
          <a:prstGeom prst="rect">
            <a:avLst/>
          </a:prstGeom>
        </p:spPr>
        <p:txBody>
          <a:bodyPr/>
          <a:lstStyle>
            <a:lvl1pPr>
              <a:defRPr/>
            </a:lvl1pPr>
          </a:lstStyle>
          <a:p>
            <a:pPr defTabSz="914400"/>
            <a:fld id="{D21DB59C-EDB0-4E74-A6D3-ED99BFA024B4}" type="slidenum">
              <a:rPr lang="en-US" altLang="zh-HK">
                <a:solidFill>
                  <a:prstClr val="black"/>
                </a:solidFill>
                <a:latin typeface="Verdana"/>
                <a:ea typeface="Verdana"/>
              </a:rPr>
              <a:pPr defTabSz="914400"/>
              <a:t>‹#›</a:t>
            </a:fld>
            <a:endParaRPr lang="en-US" altLang="zh-HK">
              <a:solidFill>
                <a:prstClr val="black"/>
              </a:solidFill>
              <a:latin typeface="Verdana"/>
              <a:ea typeface="Verdana"/>
            </a:endParaRPr>
          </a:p>
        </p:txBody>
      </p:sp>
    </p:spTree>
    <p:extLst>
      <p:ext uri="{BB962C8B-B14F-4D97-AF65-F5344CB8AC3E}">
        <p14:creationId xmlns:p14="http://schemas.microsoft.com/office/powerpoint/2010/main" val="198489002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userDrawn="1">
  <p:cSld name="Divider Page - 1">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1" hasCustomPrompt="1"/>
          </p:nvPr>
        </p:nvSpPr>
        <p:spPr>
          <a:xfrm>
            <a:off x="252000" y="1738800"/>
            <a:ext cx="4824056" cy="1112400"/>
          </a:xfrm>
          <a:prstGeom prst="rect">
            <a:avLst/>
          </a:prstGeom>
        </p:spPr>
        <p:txBody>
          <a:bodyPr anchor="ctr" anchorCtr="0"/>
          <a:lstStyle>
            <a:lvl1pPr marL="0" indent="0">
              <a:buNone/>
              <a:defRPr b="1" baseline="0">
                <a:solidFill>
                  <a:srgbClr val="464646"/>
                </a:solidFill>
                <a:latin typeface="Verdana" pitchFamily="34" charset="0"/>
                <a:ea typeface="Verdana" pitchFamily="34" charset="0"/>
                <a:cs typeface="Verdana" pitchFamily="34" charset="0"/>
              </a:defRPr>
            </a:lvl1pPr>
          </a:lstStyle>
          <a:p>
            <a:pPr lvl="0"/>
            <a:r>
              <a:rPr lang="en-US" b="1" dirty="0" smtClean="0"/>
              <a:t>Title: 32pt, bold, dark grey</a:t>
            </a:r>
            <a:endParaRPr lang="en-GB" dirty="0"/>
          </a:p>
        </p:txBody>
      </p:sp>
      <p:sp>
        <p:nvSpPr>
          <p:cNvPr id="9" name="TextBox 8"/>
          <p:cNvSpPr txBox="1"/>
          <p:nvPr userDrawn="1"/>
        </p:nvSpPr>
        <p:spPr>
          <a:xfrm>
            <a:off x="0" y="6656400"/>
            <a:ext cx="1044000" cy="215444"/>
          </a:xfrm>
          <a:prstGeom prst="rect">
            <a:avLst/>
          </a:prstGeom>
          <a:noFill/>
        </p:spPr>
        <p:txBody>
          <a:bodyPr wrap="square" rtlCol="0">
            <a:spAutoFit/>
          </a:bodyPr>
          <a:lstStyle/>
          <a:p>
            <a:pPr defTabSz="914400"/>
            <a:fld id="{7DE8B5A3-D5C1-4268-B065-27EFD6BE39AC}" type="slidenum">
              <a:rPr lang="en-GB" sz="800" smtClean="0">
                <a:solidFill>
                  <a:prstClr val="black"/>
                </a:solidFill>
                <a:latin typeface="PMingLiU" pitchFamily="18" charset="-120"/>
                <a:ea typeface="PMingLiU" pitchFamily="18" charset="-120"/>
              </a:rPr>
              <a:pPr defTabSz="914400"/>
              <a:t>‹#›</a:t>
            </a:fld>
            <a:endParaRPr lang="en-GB" sz="800" dirty="0">
              <a:solidFill>
                <a:prstClr val="black"/>
              </a:solidFill>
              <a:latin typeface="PMingLiU" pitchFamily="18" charset="-120"/>
              <a:ea typeface="PMingLiU" pitchFamily="18" charset="-120"/>
            </a:endParaRPr>
          </a:p>
        </p:txBody>
      </p:sp>
      <p:sp>
        <p:nvSpPr>
          <p:cNvPr id="3" name="Text Placeholder 2"/>
          <p:cNvSpPr>
            <a:spLocks noGrp="1"/>
          </p:cNvSpPr>
          <p:nvPr>
            <p:ph type="body" sz="quarter" idx="12" hasCustomPrompt="1"/>
          </p:nvPr>
        </p:nvSpPr>
        <p:spPr>
          <a:xfrm>
            <a:off x="252000" y="2998800"/>
            <a:ext cx="4824056" cy="1080000"/>
          </a:xfrm>
          <a:prstGeom prst="rect">
            <a:avLst/>
          </a:prstGeom>
        </p:spPr>
        <p:txBody>
          <a:bodyPr anchor="ctr" anchorCtr="0"/>
          <a:lstStyle>
            <a:lvl1pPr marL="0" indent="0">
              <a:buNone/>
              <a:defRPr sz="2400" b="1">
                <a:solidFill>
                  <a:srgbClr val="464646"/>
                </a:solidFill>
                <a:latin typeface="+mj-lt"/>
              </a:defRPr>
            </a:lvl1pPr>
          </a:lstStyle>
          <a:p>
            <a:pPr lvl="0"/>
            <a:r>
              <a:rPr lang="en-GB" dirty="0" smtClean="0"/>
              <a:t>Subtitle: 24pt, bold, dark grey</a:t>
            </a:r>
            <a:endParaRPr lang="en-GB" dirty="0"/>
          </a:p>
        </p:txBody>
      </p:sp>
    </p:spTree>
    <p:extLst>
      <p:ext uri="{BB962C8B-B14F-4D97-AF65-F5344CB8AC3E}">
        <p14:creationId xmlns:p14="http://schemas.microsoft.com/office/powerpoint/2010/main" val="721110168"/>
      </p:ext>
    </p:extLst>
  </p:cSld>
  <p:clrMapOvr>
    <a:masterClrMapping/>
  </p:clrMapOvr>
  <p:timing>
    <p:tnLst>
      <p:par>
        <p:cTn xmlns:p14="http://schemas.microsoft.com/office/powerpoint/2010/mai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a:xfrm>
            <a:off x="0" y="6656389"/>
            <a:ext cx="1042988" cy="198437"/>
          </a:xfrm>
          <a:prstGeom prst="rect">
            <a:avLst/>
          </a:prstGeom>
          <a:ln/>
        </p:spPr>
        <p:txBody>
          <a:bodyPr/>
          <a:lstStyle>
            <a:lvl1pPr>
              <a:defRPr/>
            </a:lvl1pPr>
          </a:lstStyle>
          <a:p>
            <a:pPr defTabSz="914400">
              <a:defRPr/>
            </a:pPr>
            <a:fld id="{63C647BA-D451-490F-AF37-7E962EF87A27}" type="slidenum">
              <a:rPr lang="en-US" altLang="zh-HK">
                <a:solidFill>
                  <a:prstClr val="black"/>
                </a:solidFill>
                <a:latin typeface="Verdana"/>
                <a:ea typeface="Verdana"/>
              </a:rPr>
              <a:pPr defTabSz="914400">
                <a:defRPr/>
              </a:pPr>
              <a:t>‹#›</a:t>
            </a:fld>
            <a:endParaRPr lang="en-US" altLang="zh-HK">
              <a:solidFill>
                <a:prstClr val="black"/>
              </a:solidFill>
              <a:latin typeface="Verdana"/>
              <a:ea typeface="Verdana"/>
            </a:endParaRPr>
          </a:p>
        </p:txBody>
      </p:sp>
    </p:spTree>
    <p:extLst>
      <p:ext uri="{BB962C8B-B14F-4D97-AF65-F5344CB8AC3E}">
        <p14:creationId xmlns:p14="http://schemas.microsoft.com/office/powerpoint/2010/main" val="69067042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Ending Page - 2">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92777418"/>
      </p:ext>
    </p:extLst>
  </p:cSld>
  <p:clrMapOvr>
    <a:masterClrMapping/>
  </p:clrMapOvr>
  <p:timing>
    <p:tnLst>
      <p:par>
        <p:cTn xmlns:p14="http://schemas.microsoft.com/office/powerpoint/2010/mai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400">
              <a:defRPr/>
            </a:pPr>
            <a:endParaRPr lang="en-US">
              <a:solidFill>
                <a:prstClr val="white"/>
              </a:solidFill>
              <a:latin typeface="Times New Roman"/>
            </a:endParaRPr>
          </a:p>
        </p:txBody>
      </p:sp>
      <p:sp>
        <p:nvSpPr>
          <p:cNvPr id="5" name="Rectangle 11"/>
          <p:cNvSpPr/>
          <p:nvPr/>
        </p:nvSpPr>
        <p:spPr bwMode="auto">
          <a:xfrm>
            <a:off x="276226" y="0"/>
            <a:ext cx="104775"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400">
              <a:defRPr/>
            </a:pPr>
            <a:endParaRPr lang="en-US">
              <a:solidFill>
                <a:prstClr val="white"/>
              </a:solidFill>
              <a:latin typeface="Times New Roman"/>
            </a:endParaRPr>
          </a:p>
        </p:txBody>
      </p:sp>
      <p:sp>
        <p:nvSpPr>
          <p:cNvPr id="6" name="Rectangle 13"/>
          <p:cNvSpPr/>
          <p:nvPr/>
        </p:nvSpPr>
        <p:spPr bwMode="auto">
          <a:xfrm>
            <a:off x="990601" y="0"/>
            <a:ext cx="182563"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400">
              <a:defRPr/>
            </a:pPr>
            <a:endParaRPr lang="en-US">
              <a:solidFill>
                <a:prstClr val="white"/>
              </a:solidFill>
              <a:latin typeface="Times New Roman"/>
            </a:endParaRPr>
          </a:p>
        </p:txBody>
      </p:sp>
      <p:sp>
        <p:nvSpPr>
          <p:cNvPr id="7" name="Rectangle 6"/>
          <p:cNvSpPr/>
          <p:nvPr/>
        </p:nvSpPr>
        <p:spPr bwMode="auto">
          <a:xfrm>
            <a:off x="1141414" y="0"/>
            <a:ext cx="230187"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400">
              <a:defRPr/>
            </a:pPr>
            <a:endParaRPr lang="en-US">
              <a:solidFill>
                <a:prstClr val="white"/>
              </a:solidFill>
              <a:latin typeface="Times New Roman"/>
            </a:endParaRPr>
          </a:p>
        </p:txBody>
      </p:sp>
      <p:sp>
        <p:nvSpPr>
          <p:cNvPr id="10" name="Straight Connector 10"/>
          <p:cNvSpPr>
            <a:spLocks noChangeShapeType="1"/>
          </p:cNvSpPr>
          <p:nvPr/>
        </p:nvSpPr>
        <p:spPr bwMode="auto">
          <a:xfrm>
            <a:off x="106363"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defTabSz="914400">
              <a:defRPr/>
            </a:pPr>
            <a:endParaRPr lang="en-US">
              <a:solidFill>
                <a:prstClr val="black"/>
              </a:solidFill>
              <a:latin typeface="Times New Roman"/>
              <a:cs typeface="Arial" panose="020B0604020202020204" pitchFamily="34" charset="0"/>
            </a:endParaRPr>
          </a:p>
        </p:txBody>
      </p:sp>
      <p:sp>
        <p:nvSpPr>
          <p:cNvPr id="11"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defTabSz="914400">
              <a:defRPr/>
            </a:pPr>
            <a:endParaRPr lang="en-US">
              <a:solidFill>
                <a:prstClr val="black"/>
              </a:solidFill>
              <a:latin typeface="Times New Roman"/>
              <a:cs typeface="Arial" panose="020B0604020202020204" pitchFamily="34" charset="0"/>
            </a:endParaRPr>
          </a:p>
        </p:txBody>
      </p:sp>
      <p:sp>
        <p:nvSpPr>
          <p:cNvPr id="12" name="Straight Connector 19"/>
          <p:cNvSpPr>
            <a:spLocks noChangeShapeType="1"/>
          </p:cNvSpPr>
          <p:nvPr/>
        </p:nvSpPr>
        <p:spPr bwMode="auto">
          <a:xfrm>
            <a:off x="854075"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defTabSz="914400">
              <a:defRPr/>
            </a:pPr>
            <a:endParaRPr lang="en-US">
              <a:solidFill>
                <a:prstClr val="black"/>
              </a:solidFill>
              <a:latin typeface="Times New Roman"/>
              <a:cs typeface="Arial" panose="020B0604020202020204" pitchFamily="34" charset="0"/>
            </a:endParaRPr>
          </a:p>
        </p:txBody>
      </p:sp>
      <p:sp>
        <p:nvSpPr>
          <p:cNvPr id="13" name="Straight Connector 15"/>
          <p:cNvSpPr>
            <a:spLocks noChangeShapeType="1"/>
          </p:cNvSpPr>
          <p:nvPr/>
        </p:nvSpPr>
        <p:spPr bwMode="auto">
          <a:xfrm>
            <a:off x="172720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defTabSz="914400">
              <a:defRPr/>
            </a:pPr>
            <a:endParaRPr lang="en-US">
              <a:solidFill>
                <a:prstClr val="black"/>
              </a:solidFill>
              <a:latin typeface="Times New Roman"/>
              <a:cs typeface="Arial" panose="020B0604020202020204" pitchFamily="34" charset="0"/>
            </a:endParaRPr>
          </a:p>
        </p:txBody>
      </p:sp>
      <p:sp>
        <p:nvSpPr>
          <p:cNvPr id="14"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defTabSz="914400">
              <a:defRPr/>
            </a:pPr>
            <a:endParaRPr lang="en-US">
              <a:solidFill>
                <a:prstClr val="black"/>
              </a:solidFill>
              <a:latin typeface="Times New Roman"/>
              <a:cs typeface="Arial" panose="020B0604020202020204" pitchFamily="34" charset="0"/>
            </a:endParaRPr>
          </a:p>
        </p:txBody>
      </p:sp>
      <p:sp>
        <p:nvSpPr>
          <p:cNvPr id="15" name="Straight Connector 21"/>
          <p:cNvSpPr>
            <a:spLocks noChangeShapeType="1"/>
          </p:cNvSpPr>
          <p:nvPr/>
        </p:nvSpPr>
        <p:spPr bwMode="auto">
          <a:xfrm>
            <a:off x="9113838"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defTabSz="914400">
              <a:defRPr/>
            </a:pPr>
            <a:endParaRPr lang="en-US">
              <a:solidFill>
                <a:prstClr val="black"/>
              </a:solidFill>
              <a:latin typeface="Times New Roman"/>
              <a:cs typeface="Arial" panose="020B0604020202020204" pitchFamily="34" charset="0"/>
            </a:endParaRPr>
          </a:p>
        </p:txBody>
      </p:sp>
      <p:sp>
        <p:nvSpPr>
          <p:cNvPr id="16" name="Rectangle 15"/>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400">
              <a:defRPr/>
            </a:pPr>
            <a:endParaRPr lang="en-US" dirty="0">
              <a:solidFill>
                <a:prstClr val="white"/>
              </a:solidFill>
              <a:latin typeface="Times New Roman"/>
            </a:endParaRPr>
          </a:p>
        </p:txBody>
      </p:sp>
      <p:sp>
        <p:nvSpPr>
          <p:cNvPr id="17"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400">
              <a:defRPr/>
            </a:pPr>
            <a:endParaRPr lang="en-US" dirty="0">
              <a:solidFill>
                <a:prstClr val="white"/>
              </a:solidFill>
              <a:latin typeface="Times New Roman"/>
            </a:endParaRPr>
          </a:p>
        </p:txBody>
      </p:sp>
      <p:sp>
        <p:nvSpPr>
          <p:cNvPr id="18" name="Oval 22"/>
          <p:cNvSpPr/>
          <p:nvPr/>
        </p:nvSpPr>
        <p:spPr bwMode="auto">
          <a:xfrm>
            <a:off x="1309689" y="4867275"/>
            <a:ext cx="641350"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400">
              <a:defRPr/>
            </a:pPr>
            <a:endParaRPr lang="en-US" dirty="0">
              <a:solidFill>
                <a:prstClr val="white"/>
              </a:solidFill>
              <a:latin typeface="Times New Roman"/>
            </a:endParaRPr>
          </a:p>
        </p:txBody>
      </p:sp>
      <p:sp>
        <p:nvSpPr>
          <p:cNvPr id="19" name="Oval 23"/>
          <p:cNvSpPr/>
          <p:nvPr/>
        </p:nvSpPr>
        <p:spPr bwMode="auto">
          <a:xfrm>
            <a:off x="1090613" y="5500690"/>
            <a:ext cx="138112"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400">
              <a:defRPr/>
            </a:pPr>
            <a:endParaRPr lang="en-US" dirty="0">
              <a:solidFill>
                <a:prstClr val="white"/>
              </a:solidFill>
              <a:latin typeface="Times New Roman"/>
            </a:endParaRPr>
          </a:p>
        </p:txBody>
      </p:sp>
      <p:sp>
        <p:nvSpPr>
          <p:cNvPr id="20" name="Oval 25"/>
          <p:cNvSpPr/>
          <p:nvPr/>
        </p:nvSpPr>
        <p:spPr bwMode="auto">
          <a:xfrm>
            <a:off x="1663700" y="5788025"/>
            <a:ext cx="274638"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400">
              <a:defRPr/>
            </a:pPr>
            <a:endParaRPr lang="en-US" dirty="0">
              <a:solidFill>
                <a:prstClr val="white"/>
              </a:solidFill>
              <a:latin typeface="Times New Roman"/>
            </a:endParaRPr>
          </a:p>
        </p:txBody>
      </p:sp>
      <p:sp>
        <p:nvSpPr>
          <p:cNvPr id="21" name="Oval 24"/>
          <p:cNvSpPr/>
          <p:nvPr/>
        </p:nvSpPr>
        <p:spPr>
          <a:xfrm>
            <a:off x="1905001" y="4495802"/>
            <a:ext cx="365125"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400">
              <a:defRPr/>
            </a:pPr>
            <a:endParaRPr lang="en-US" dirty="0">
              <a:solidFill>
                <a:prstClr val="white"/>
              </a:solidFill>
              <a:latin typeface="Times New Roman"/>
            </a:endParaRPr>
          </a:p>
        </p:txBody>
      </p:sp>
      <p:sp>
        <p:nvSpPr>
          <p:cNvPr id="8" name="Title 7"/>
          <p:cNvSpPr>
            <a:spLocks noGrp="1"/>
          </p:cNvSpPr>
          <p:nvPr>
            <p:ph type="ctrTitle"/>
          </p:nvPr>
        </p:nvSpPr>
        <p:spPr>
          <a:xfrm>
            <a:off x="2286000" y="3124200"/>
            <a:ext cx="6172200" cy="1894362"/>
          </a:xfrm>
        </p:spPr>
        <p:txBody>
          <a:bodyPr/>
          <a:lstStyle>
            <a:lvl1pPr>
              <a:defRPr b="1"/>
            </a:lvl1pPr>
          </a:lstStyle>
          <a:p>
            <a:r>
              <a:rPr lang="en-US" smtClean="0"/>
              <a:t>Click to edit Master title style</a:t>
            </a:r>
            <a:endParaRPr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22" name="Date Placeholder 27"/>
          <p:cNvSpPr>
            <a:spLocks noGrp="1"/>
          </p:cNvSpPr>
          <p:nvPr>
            <p:ph type="dt" sz="half" idx="10"/>
          </p:nvPr>
        </p:nvSpPr>
        <p:spPr bwMode="auto">
          <a:xfrm rot="5400000">
            <a:off x="7764463" y="1174750"/>
            <a:ext cx="2286000" cy="381000"/>
          </a:xfrm>
        </p:spPr>
        <p:txBody>
          <a:bodyPr/>
          <a:lstStyle>
            <a:lvl1pPr>
              <a:defRPr/>
            </a:lvl1pPr>
          </a:lstStyle>
          <a:p>
            <a:pPr>
              <a:defRPr/>
            </a:pPr>
            <a:fld id="{62B30C69-6F86-4D3D-BB23-B802FF73DF74}" type="datetimeFigureOut">
              <a:rPr lang="en-GB">
                <a:solidFill>
                  <a:srgbClr val="575F6D"/>
                </a:solidFill>
                <a:latin typeface="Times New Roman"/>
              </a:rPr>
              <a:pPr>
                <a:defRPr/>
              </a:pPr>
              <a:t>06/06/17</a:t>
            </a:fld>
            <a:endParaRPr lang="en-GB">
              <a:solidFill>
                <a:srgbClr val="575F6D"/>
              </a:solidFill>
              <a:latin typeface="Times New Roman"/>
            </a:endParaRPr>
          </a:p>
        </p:txBody>
      </p:sp>
      <p:sp>
        <p:nvSpPr>
          <p:cNvPr id="23" name="Footer Placeholder 16"/>
          <p:cNvSpPr>
            <a:spLocks noGrp="1"/>
          </p:cNvSpPr>
          <p:nvPr>
            <p:ph type="ftr" sz="quarter" idx="11"/>
          </p:nvPr>
        </p:nvSpPr>
        <p:spPr bwMode="auto">
          <a:xfrm rot="5400000">
            <a:off x="7077076" y="4181477"/>
            <a:ext cx="3657600" cy="384175"/>
          </a:xfrm>
        </p:spPr>
        <p:txBody>
          <a:bodyPr/>
          <a:lstStyle>
            <a:lvl1pPr>
              <a:defRPr/>
            </a:lvl1pPr>
          </a:lstStyle>
          <a:p>
            <a:pPr>
              <a:defRPr/>
            </a:pPr>
            <a:endParaRPr lang="en-GB">
              <a:solidFill>
                <a:srgbClr val="575F6D"/>
              </a:solidFill>
              <a:latin typeface="Times New Roman"/>
            </a:endParaRPr>
          </a:p>
        </p:txBody>
      </p:sp>
      <p:sp>
        <p:nvSpPr>
          <p:cNvPr id="24" name="Slide Number Placeholder 28"/>
          <p:cNvSpPr>
            <a:spLocks noGrp="1"/>
          </p:cNvSpPr>
          <p:nvPr>
            <p:ph type="sldNum" sz="quarter" idx="12"/>
          </p:nvPr>
        </p:nvSpPr>
        <p:spPr bwMode="auto">
          <a:xfrm>
            <a:off x="1325563" y="4929190"/>
            <a:ext cx="609600" cy="517525"/>
          </a:xfrm>
        </p:spPr>
        <p:txBody>
          <a:bodyPr/>
          <a:lstStyle>
            <a:lvl1pPr>
              <a:defRPr/>
            </a:lvl1pPr>
          </a:lstStyle>
          <a:p>
            <a:pPr>
              <a:defRPr/>
            </a:pPr>
            <a:fld id="{FAB7143A-89FB-4DE2-92C6-A4BB640D2584}" type="slidenum">
              <a:rPr lang="en-GB" altLang="en-US"/>
              <a:pPr>
                <a:defRPr/>
              </a:pPr>
              <a:t>‹#›</a:t>
            </a:fld>
            <a:endParaRPr lang="en-GB" altLang="en-US"/>
          </a:p>
        </p:txBody>
      </p:sp>
    </p:spTree>
    <p:extLst>
      <p:ext uri="{BB962C8B-B14F-4D97-AF65-F5344CB8AC3E}">
        <p14:creationId xmlns:p14="http://schemas.microsoft.com/office/powerpoint/2010/main" val="580147483"/>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p:txBody>
          <a:bodyPr/>
          <a:lstStyle/>
          <a:p>
            <a:fld id="{A0909BA1-3D24-464D-97FD-F8683CF3883D}" type="datetimeFigureOut">
              <a:rPr lang="en-US" smtClean="0"/>
              <a:t>06/06/17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01AADF1-F4AF-4747-8C9D-48B2021180E6}" type="slidenum">
              <a:rPr lang="en-US" smtClean="0"/>
              <a:t>‹#›</a:t>
            </a:fld>
            <a:endParaRPr lang="en-US"/>
          </a:p>
        </p:txBody>
      </p:sp>
    </p:spTree>
    <p:extLst>
      <p:ext uri="{BB962C8B-B14F-4D97-AF65-F5344CB8AC3E}">
        <p14:creationId xmlns:p14="http://schemas.microsoft.com/office/powerpoint/2010/main" val="314667664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457200" y="1600200"/>
            <a:ext cx="7467600" cy="487375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6"/>
          <p:cNvSpPr>
            <a:spLocks noGrp="1"/>
          </p:cNvSpPr>
          <p:nvPr>
            <p:ph type="dt" sz="half" idx="10"/>
          </p:nvPr>
        </p:nvSpPr>
        <p:spPr/>
        <p:txBody>
          <a:bodyPr rtlCol="0"/>
          <a:lstStyle>
            <a:lvl1pPr>
              <a:defRPr/>
            </a:lvl1pPr>
          </a:lstStyle>
          <a:p>
            <a:pPr>
              <a:defRPr/>
            </a:pPr>
            <a:fld id="{F041F018-0012-4279-B4E8-C16F4C8BFD75}" type="datetimeFigureOut">
              <a:rPr lang="en-GB">
                <a:solidFill>
                  <a:srgbClr val="575F6D"/>
                </a:solidFill>
                <a:latin typeface="Times New Roman"/>
              </a:rPr>
              <a:pPr>
                <a:defRPr/>
              </a:pPr>
              <a:t>06/06/17</a:t>
            </a:fld>
            <a:endParaRPr lang="en-GB">
              <a:solidFill>
                <a:srgbClr val="575F6D"/>
              </a:solidFill>
              <a:latin typeface="Times New Roman"/>
            </a:endParaRPr>
          </a:p>
        </p:txBody>
      </p:sp>
      <p:sp>
        <p:nvSpPr>
          <p:cNvPr id="5" name="Slide Number Placeholder 8"/>
          <p:cNvSpPr>
            <a:spLocks noGrp="1"/>
          </p:cNvSpPr>
          <p:nvPr>
            <p:ph type="sldNum" sz="quarter" idx="11"/>
          </p:nvPr>
        </p:nvSpPr>
        <p:spPr/>
        <p:txBody>
          <a:bodyPr/>
          <a:lstStyle>
            <a:lvl1pPr>
              <a:defRPr/>
            </a:lvl1pPr>
          </a:lstStyle>
          <a:p>
            <a:pPr>
              <a:defRPr/>
            </a:pPr>
            <a:fld id="{9C4299B7-AE5A-40B3-80A8-63F432DC0CA6}" type="slidenum">
              <a:rPr lang="en-GB" altLang="en-US"/>
              <a:pPr>
                <a:defRPr/>
              </a:pPr>
              <a:t>‹#›</a:t>
            </a:fld>
            <a:endParaRPr lang="en-GB" altLang="en-US"/>
          </a:p>
        </p:txBody>
      </p:sp>
      <p:sp>
        <p:nvSpPr>
          <p:cNvPr id="6" name="Footer Placeholder 9"/>
          <p:cNvSpPr>
            <a:spLocks noGrp="1"/>
          </p:cNvSpPr>
          <p:nvPr>
            <p:ph type="ftr" sz="quarter" idx="12"/>
          </p:nvPr>
        </p:nvSpPr>
        <p:spPr/>
        <p:txBody>
          <a:bodyPr rtlCol="0"/>
          <a:lstStyle>
            <a:lvl1pPr>
              <a:defRPr/>
            </a:lvl1pPr>
          </a:lstStyle>
          <a:p>
            <a:pPr>
              <a:defRPr/>
            </a:pPr>
            <a:endParaRPr lang="en-GB">
              <a:solidFill>
                <a:srgbClr val="575F6D"/>
              </a:solidFill>
              <a:latin typeface="Times New Roman"/>
            </a:endParaRPr>
          </a:p>
        </p:txBody>
      </p:sp>
    </p:spTree>
    <p:extLst>
      <p:ext uri="{BB962C8B-B14F-4D97-AF65-F5344CB8AC3E}">
        <p14:creationId xmlns:p14="http://schemas.microsoft.com/office/powerpoint/2010/main" val="63734026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4"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400">
              <a:defRPr/>
            </a:pPr>
            <a:endParaRPr lang="en-US">
              <a:solidFill>
                <a:prstClr val="white"/>
              </a:solidFill>
              <a:latin typeface="Times New Roman"/>
            </a:endParaRPr>
          </a:p>
        </p:txBody>
      </p:sp>
      <p:sp>
        <p:nvSpPr>
          <p:cNvPr id="5" name="Rectangle 9"/>
          <p:cNvSpPr/>
          <p:nvPr/>
        </p:nvSpPr>
        <p:spPr bwMode="auto">
          <a:xfrm>
            <a:off x="276226" y="0"/>
            <a:ext cx="104775"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400">
              <a:defRPr/>
            </a:pPr>
            <a:endParaRPr lang="en-US">
              <a:solidFill>
                <a:prstClr val="white"/>
              </a:solidFill>
              <a:latin typeface="Times New Roman"/>
            </a:endParaRPr>
          </a:p>
        </p:txBody>
      </p:sp>
      <p:sp>
        <p:nvSpPr>
          <p:cNvPr id="6" name="Rectangle 10"/>
          <p:cNvSpPr/>
          <p:nvPr/>
        </p:nvSpPr>
        <p:spPr bwMode="auto">
          <a:xfrm>
            <a:off x="990601" y="0"/>
            <a:ext cx="182563"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400">
              <a:defRPr/>
            </a:pPr>
            <a:endParaRPr lang="en-US">
              <a:solidFill>
                <a:prstClr val="white"/>
              </a:solidFill>
              <a:latin typeface="Times New Roman"/>
            </a:endParaRPr>
          </a:p>
        </p:txBody>
      </p:sp>
      <p:sp>
        <p:nvSpPr>
          <p:cNvPr id="7" name="Rectangle 11"/>
          <p:cNvSpPr/>
          <p:nvPr/>
        </p:nvSpPr>
        <p:spPr bwMode="auto">
          <a:xfrm>
            <a:off x="1141414" y="0"/>
            <a:ext cx="230187"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400">
              <a:defRPr/>
            </a:pPr>
            <a:endParaRPr lang="en-US">
              <a:solidFill>
                <a:prstClr val="white"/>
              </a:solidFill>
              <a:latin typeface="Times New Roman"/>
            </a:endParaRPr>
          </a:p>
        </p:txBody>
      </p:sp>
      <p:sp>
        <p:nvSpPr>
          <p:cNvPr id="8" name="Straight Connector 12"/>
          <p:cNvSpPr>
            <a:spLocks noChangeShapeType="1"/>
          </p:cNvSpPr>
          <p:nvPr/>
        </p:nvSpPr>
        <p:spPr bwMode="auto">
          <a:xfrm>
            <a:off x="106363"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defTabSz="914400">
              <a:defRPr/>
            </a:pPr>
            <a:endParaRPr lang="en-US">
              <a:solidFill>
                <a:prstClr val="white"/>
              </a:solidFill>
              <a:latin typeface="Times New Roman"/>
              <a:cs typeface="Arial" panose="020B0604020202020204" pitchFamily="34" charset="0"/>
            </a:endParaRPr>
          </a:p>
        </p:txBody>
      </p:sp>
      <p:sp>
        <p:nvSpPr>
          <p:cNvPr id="9"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defTabSz="914400">
              <a:defRPr/>
            </a:pPr>
            <a:endParaRPr lang="en-US">
              <a:solidFill>
                <a:prstClr val="white"/>
              </a:solidFill>
              <a:latin typeface="Times New Roman"/>
              <a:cs typeface="Arial" panose="020B0604020202020204" pitchFamily="34" charset="0"/>
            </a:endParaRPr>
          </a:p>
        </p:txBody>
      </p:sp>
      <p:sp>
        <p:nvSpPr>
          <p:cNvPr id="10" name="Straight Connector 14"/>
          <p:cNvSpPr>
            <a:spLocks noChangeShapeType="1"/>
          </p:cNvSpPr>
          <p:nvPr/>
        </p:nvSpPr>
        <p:spPr bwMode="auto">
          <a:xfrm>
            <a:off x="854075"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defTabSz="914400">
              <a:defRPr/>
            </a:pPr>
            <a:endParaRPr lang="en-US">
              <a:solidFill>
                <a:prstClr val="white"/>
              </a:solidFill>
              <a:latin typeface="Times New Roman"/>
              <a:cs typeface="Arial" panose="020B0604020202020204" pitchFamily="34" charset="0"/>
            </a:endParaRPr>
          </a:p>
        </p:txBody>
      </p:sp>
      <p:sp>
        <p:nvSpPr>
          <p:cNvPr id="11" name="Straight Connector 15"/>
          <p:cNvSpPr>
            <a:spLocks noChangeShapeType="1"/>
          </p:cNvSpPr>
          <p:nvPr/>
        </p:nvSpPr>
        <p:spPr bwMode="auto">
          <a:xfrm>
            <a:off x="172720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defTabSz="914400">
              <a:defRPr/>
            </a:pPr>
            <a:endParaRPr lang="en-US">
              <a:solidFill>
                <a:prstClr val="white"/>
              </a:solidFill>
              <a:latin typeface="Times New Roman"/>
              <a:cs typeface="Arial" panose="020B0604020202020204" pitchFamily="34" charset="0"/>
            </a:endParaRPr>
          </a:p>
        </p:txBody>
      </p:sp>
      <p:sp>
        <p:nvSpPr>
          <p:cNvPr id="12"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defTabSz="914400">
              <a:defRPr/>
            </a:pPr>
            <a:endParaRPr lang="en-US">
              <a:solidFill>
                <a:prstClr val="white"/>
              </a:solidFill>
              <a:latin typeface="Times New Roman"/>
              <a:cs typeface="Arial" panose="020B0604020202020204" pitchFamily="34" charset="0"/>
            </a:endParaRPr>
          </a:p>
        </p:txBody>
      </p:sp>
      <p:sp>
        <p:nvSpPr>
          <p:cNvPr id="13"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400">
              <a:defRPr/>
            </a:pPr>
            <a:endParaRPr lang="en-US" dirty="0">
              <a:solidFill>
                <a:prstClr val="white"/>
              </a:solidFill>
              <a:latin typeface="Times New Roman"/>
            </a:endParaRPr>
          </a:p>
        </p:txBody>
      </p:sp>
      <p:sp>
        <p:nvSpPr>
          <p:cNvPr id="14"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400">
              <a:defRPr/>
            </a:pPr>
            <a:endParaRPr lang="en-US" dirty="0">
              <a:solidFill>
                <a:prstClr val="white"/>
              </a:solidFill>
              <a:latin typeface="Times New Roman"/>
            </a:endParaRPr>
          </a:p>
        </p:txBody>
      </p:sp>
      <p:sp>
        <p:nvSpPr>
          <p:cNvPr id="15" name="Oval 19"/>
          <p:cNvSpPr/>
          <p:nvPr/>
        </p:nvSpPr>
        <p:spPr bwMode="auto">
          <a:xfrm>
            <a:off x="1323976" y="4867275"/>
            <a:ext cx="642938"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400">
              <a:defRPr/>
            </a:pPr>
            <a:endParaRPr lang="en-US" dirty="0">
              <a:solidFill>
                <a:prstClr val="white"/>
              </a:solidFill>
              <a:latin typeface="Times New Roman"/>
            </a:endParaRPr>
          </a:p>
        </p:txBody>
      </p:sp>
      <p:sp>
        <p:nvSpPr>
          <p:cNvPr id="16" name="Oval 20"/>
          <p:cNvSpPr/>
          <p:nvPr/>
        </p:nvSpPr>
        <p:spPr bwMode="auto">
          <a:xfrm>
            <a:off x="1090613" y="5500690"/>
            <a:ext cx="138112"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400">
              <a:defRPr/>
            </a:pPr>
            <a:endParaRPr lang="en-US" dirty="0">
              <a:solidFill>
                <a:prstClr val="white"/>
              </a:solidFill>
              <a:latin typeface="Times New Roman"/>
            </a:endParaRPr>
          </a:p>
        </p:txBody>
      </p:sp>
      <p:sp>
        <p:nvSpPr>
          <p:cNvPr id="17" name="Oval 21"/>
          <p:cNvSpPr/>
          <p:nvPr/>
        </p:nvSpPr>
        <p:spPr bwMode="auto">
          <a:xfrm>
            <a:off x="1663700" y="5791200"/>
            <a:ext cx="274638"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400">
              <a:defRPr/>
            </a:pPr>
            <a:endParaRPr lang="en-US" dirty="0">
              <a:solidFill>
                <a:prstClr val="white"/>
              </a:solidFill>
              <a:latin typeface="Times New Roman"/>
            </a:endParaRPr>
          </a:p>
        </p:txBody>
      </p:sp>
      <p:sp>
        <p:nvSpPr>
          <p:cNvPr id="18" name="Oval 22"/>
          <p:cNvSpPr/>
          <p:nvPr/>
        </p:nvSpPr>
        <p:spPr bwMode="auto">
          <a:xfrm>
            <a:off x="1879601" y="4479927"/>
            <a:ext cx="365125"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400">
              <a:defRPr/>
            </a:pPr>
            <a:endParaRPr lang="en-US" dirty="0">
              <a:solidFill>
                <a:prstClr val="white"/>
              </a:solidFill>
              <a:latin typeface="Times New Roman"/>
            </a:endParaRPr>
          </a:p>
        </p:txBody>
      </p:sp>
      <p:sp>
        <p:nvSpPr>
          <p:cNvPr id="19" name="Straight Connector 25"/>
          <p:cNvSpPr>
            <a:spLocks noChangeShapeType="1"/>
          </p:cNvSpPr>
          <p:nvPr/>
        </p:nvSpPr>
        <p:spPr bwMode="auto">
          <a:xfrm>
            <a:off x="9097963"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defTabSz="914400">
              <a:defRPr/>
            </a:pPr>
            <a:endParaRPr lang="en-US">
              <a:solidFill>
                <a:prstClr val="white"/>
              </a:solidFill>
              <a:latin typeface="Times New Roman"/>
              <a:cs typeface="Arial" panose="020B0604020202020204" pitchFamily="34" charset="0"/>
            </a:endParaRPr>
          </a:p>
        </p:txBody>
      </p:sp>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lang="en-US" smtClean="0"/>
              <a:t>Click to edit Master title style</a:t>
            </a:r>
            <a:endParaRPr lang="en-US"/>
          </a:p>
        </p:txBody>
      </p:sp>
      <p:sp>
        <p:nvSpPr>
          <p:cNvPr id="3" name="Text Placeholder 2"/>
          <p:cNvSpPr>
            <a:spLocks noGrp="1"/>
          </p:cNvSpPr>
          <p:nvPr>
            <p:ph type="body" idx="1"/>
          </p:nvPr>
        </p:nvSpPr>
        <p:spPr>
          <a:xfrm>
            <a:off x="2286000" y="5010150"/>
            <a:ext cx="6172200" cy="1371600"/>
          </a:xfrm>
        </p:spPr>
        <p:txBody>
          <a:bodyPr/>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20" name="Date Placeholder 3"/>
          <p:cNvSpPr>
            <a:spLocks noGrp="1"/>
          </p:cNvSpPr>
          <p:nvPr>
            <p:ph type="dt" sz="half" idx="10"/>
          </p:nvPr>
        </p:nvSpPr>
        <p:spPr bwMode="auto">
          <a:xfrm rot="5400000">
            <a:off x="7762875" y="1169988"/>
            <a:ext cx="2286000" cy="381000"/>
          </a:xfrm>
        </p:spPr>
        <p:txBody>
          <a:bodyPr/>
          <a:lstStyle>
            <a:lvl1pPr>
              <a:defRPr/>
            </a:lvl1pPr>
          </a:lstStyle>
          <a:p>
            <a:pPr>
              <a:defRPr/>
            </a:pPr>
            <a:fld id="{B3BA564C-9E05-4D63-8112-B6C365DCA312}" type="datetimeFigureOut">
              <a:rPr lang="en-GB">
                <a:solidFill>
                  <a:srgbClr val="FFF39D"/>
                </a:solidFill>
                <a:latin typeface="Times New Roman"/>
              </a:rPr>
              <a:pPr>
                <a:defRPr/>
              </a:pPr>
              <a:t>06/06/17</a:t>
            </a:fld>
            <a:endParaRPr lang="en-GB">
              <a:solidFill>
                <a:srgbClr val="FFF39D"/>
              </a:solidFill>
              <a:latin typeface="Times New Roman"/>
            </a:endParaRPr>
          </a:p>
        </p:txBody>
      </p:sp>
      <p:sp>
        <p:nvSpPr>
          <p:cNvPr id="21" name="Footer Placeholder 4"/>
          <p:cNvSpPr>
            <a:spLocks noGrp="1"/>
          </p:cNvSpPr>
          <p:nvPr>
            <p:ph type="ftr" sz="quarter" idx="11"/>
          </p:nvPr>
        </p:nvSpPr>
        <p:spPr bwMode="auto">
          <a:xfrm rot="5400000">
            <a:off x="7077076" y="4178302"/>
            <a:ext cx="3657600" cy="384175"/>
          </a:xfrm>
        </p:spPr>
        <p:txBody>
          <a:bodyPr/>
          <a:lstStyle>
            <a:lvl1pPr>
              <a:defRPr/>
            </a:lvl1pPr>
          </a:lstStyle>
          <a:p>
            <a:pPr>
              <a:defRPr/>
            </a:pPr>
            <a:endParaRPr lang="en-GB">
              <a:solidFill>
                <a:srgbClr val="FFF39D"/>
              </a:solidFill>
              <a:latin typeface="Times New Roman"/>
            </a:endParaRPr>
          </a:p>
        </p:txBody>
      </p:sp>
      <p:sp>
        <p:nvSpPr>
          <p:cNvPr id="22" name="Slide Number Placeholder 5"/>
          <p:cNvSpPr>
            <a:spLocks noGrp="1"/>
          </p:cNvSpPr>
          <p:nvPr>
            <p:ph type="sldNum" sz="quarter" idx="12"/>
          </p:nvPr>
        </p:nvSpPr>
        <p:spPr bwMode="auto">
          <a:xfrm>
            <a:off x="1339850" y="4929190"/>
            <a:ext cx="609600" cy="517525"/>
          </a:xfrm>
        </p:spPr>
        <p:txBody>
          <a:bodyPr/>
          <a:lstStyle>
            <a:lvl1pPr>
              <a:defRPr/>
            </a:lvl1pPr>
          </a:lstStyle>
          <a:p>
            <a:pPr>
              <a:defRPr/>
            </a:pPr>
            <a:fld id="{7B841572-28A7-455B-87E9-A2BECBF4A8EC}" type="slidenum">
              <a:rPr lang="en-GB" altLang="en-US"/>
              <a:pPr>
                <a:defRPr/>
              </a:pPr>
              <a:t>‹#›</a:t>
            </a:fld>
            <a:endParaRPr lang="en-GB" altLang="en-US"/>
          </a:p>
        </p:txBody>
      </p:sp>
    </p:spTree>
    <p:extLst>
      <p:ext uri="{BB962C8B-B14F-4D97-AF65-F5344CB8AC3E}">
        <p14:creationId xmlns:p14="http://schemas.microsoft.com/office/powerpoint/2010/main" val="3301693159"/>
      </p:ext>
    </p:extLst>
  </p:cSld>
  <p:clrMapOvr>
    <a:overrideClrMapping bg1="dk1" tx1="lt1" bg2="dk2" tx2="lt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
          </p:nvPr>
        </p:nvSpPr>
        <p:spPr>
          <a:xfrm>
            <a:off x="457200" y="1600200"/>
            <a:ext cx="3657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270248" y="1600200"/>
            <a:ext cx="3657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421C9059-A1BD-4A33-AFB1-0CBFAE250B16}" type="datetimeFigureOut">
              <a:rPr lang="en-GB">
                <a:solidFill>
                  <a:srgbClr val="575F6D"/>
                </a:solidFill>
                <a:latin typeface="Times New Roman"/>
              </a:rPr>
              <a:pPr>
                <a:defRPr/>
              </a:pPr>
              <a:t>06/06/17</a:t>
            </a:fld>
            <a:endParaRPr lang="en-GB">
              <a:solidFill>
                <a:srgbClr val="575F6D"/>
              </a:solidFill>
              <a:latin typeface="Times New Roman"/>
            </a:endParaRPr>
          </a:p>
        </p:txBody>
      </p:sp>
      <p:sp>
        <p:nvSpPr>
          <p:cNvPr id="6" name="Footer Placeholder 2"/>
          <p:cNvSpPr>
            <a:spLocks noGrp="1"/>
          </p:cNvSpPr>
          <p:nvPr>
            <p:ph type="ftr" sz="quarter" idx="11"/>
          </p:nvPr>
        </p:nvSpPr>
        <p:spPr/>
        <p:txBody>
          <a:bodyPr/>
          <a:lstStyle>
            <a:lvl1pPr>
              <a:defRPr/>
            </a:lvl1pPr>
          </a:lstStyle>
          <a:p>
            <a:pPr>
              <a:defRPr/>
            </a:pPr>
            <a:endParaRPr lang="en-GB">
              <a:solidFill>
                <a:srgbClr val="575F6D"/>
              </a:solidFill>
              <a:latin typeface="Times New Roman"/>
            </a:endParaRPr>
          </a:p>
        </p:txBody>
      </p:sp>
      <p:sp>
        <p:nvSpPr>
          <p:cNvPr id="7" name="Slide Number Placeholder 22"/>
          <p:cNvSpPr>
            <a:spLocks noGrp="1"/>
          </p:cNvSpPr>
          <p:nvPr>
            <p:ph type="sldNum" sz="quarter" idx="12"/>
          </p:nvPr>
        </p:nvSpPr>
        <p:spPr/>
        <p:txBody>
          <a:bodyPr/>
          <a:lstStyle>
            <a:lvl1pPr>
              <a:defRPr/>
            </a:lvl1pPr>
          </a:lstStyle>
          <a:p>
            <a:pPr>
              <a:defRPr/>
            </a:pPr>
            <a:fld id="{BB5145CF-4D84-48D4-A754-BAC4CCA262AE}" type="slidenum">
              <a:rPr lang="en-GB" altLang="en-US"/>
              <a:pPr>
                <a:defRPr/>
              </a:pPr>
              <a:t>‹#›</a:t>
            </a:fld>
            <a:endParaRPr lang="en-GB" altLang="en-US"/>
          </a:p>
        </p:txBody>
      </p:sp>
    </p:spTree>
    <p:extLst>
      <p:ext uri="{BB962C8B-B14F-4D97-AF65-F5344CB8AC3E}">
        <p14:creationId xmlns:p14="http://schemas.microsoft.com/office/powerpoint/2010/main" val="92884405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lstStyle>
            <a:lvl1pPr>
              <a:defRPr/>
            </a:lvl1pPr>
          </a:lstStyle>
          <a:p>
            <a:r>
              <a:rPr lang="en-US" smtClean="0"/>
              <a:t>Click to edit Master title style</a:t>
            </a:r>
            <a:endParaRPr lang="en-US"/>
          </a:p>
        </p:txBody>
      </p:sp>
      <p:sp>
        <p:nvSpPr>
          <p:cNvPr id="11" name="Content Placeholder 10"/>
          <p:cNvSpPr>
            <a:spLocks noGrp="1"/>
          </p:cNvSpPr>
          <p:nvPr>
            <p:ph sz="quarter" idx="2"/>
          </p:nvPr>
        </p:nvSpPr>
        <p:spPr>
          <a:xfrm>
            <a:off x="457200" y="2362200"/>
            <a:ext cx="3657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4"/>
          </p:nvPr>
        </p:nvSpPr>
        <p:spPr>
          <a:xfrm>
            <a:off x="4371975" y="2362200"/>
            <a:ext cx="3657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en-US" smtClean="0"/>
              <a:t>Click to edit Master text styles</a:t>
            </a:r>
          </a:p>
        </p:txBody>
      </p:sp>
      <p:sp>
        <p:nvSpPr>
          <p:cNvPr id="7" name="Date Placeholder 13"/>
          <p:cNvSpPr>
            <a:spLocks noGrp="1"/>
          </p:cNvSpPr>
          <p:nvPr>
            <p:ph type="dt" sz="half" idx="10"/>
          </p:nvPr>
        </p:nvSpPr>
        <p:spPr/>
        <p:txBody>
          <a:bodyPr/>
          <a:lstStyle>
            <a:lvl1pPr>
              <a:defRPr/>
            </a:lvl1pPr>
          </a:lstStyle>
          <a:p>
            <a:pPr>
              <a:defRPr/>
            </a:pPr>
            <a:fld id="{1B862CEE-4E68-46C8-BCD7-0286A1BA9EB3}" type="datetimeFigureOut">
              <a:rPr lang="en-GB">
                <a:solidFill>
                  <a:srgbClr val="575F6D"/>
                </a:solidFill>
                <a:latin typeface="Times New Roman"/>
              </a:rPr>
              <a:pPr>
                <a:defRPr/>
              </a:pPr>
              <a:t>06/06/17</a:t>
            </a:fld>
            <a:endParaRPr lang="en-GB">
              <a:solidFill>
                <a:srgbClr val="575F6D"/>
              </a:solidFill>
              <a:latin typeface="Times New Roman"/>
            </a:endParaRPr>
          </a:p>
        </p:txBody>
      </p:sp>
      <p:sp>
        <p:nvSpPr>
          <p:cNvPr id="8" name="Footer Placeholder 2"/>
          <p:cNvSpPr>
            <a:spLocks noGrp="1"/>
          </p:cNvSpPr>
          <p:nvPr>
            <p:ph type="ftr" sz="quarter" idx="11"/>
          </p:nvPr>
        </p:nvSpPr>
        <p:spPr/>
        <p:txBody>
          <a:bodyPr/>
          <a:lstStyle>
            <a:lvl1pPr>
              <a:defRPr/>
            </a:lvl1pPr>
          </a:lstStyle>
          <a:p>
            <a:pPr>
              <a:defRPr/>
            </a:pPr>
            <a:endParaRPr lang="en-GB">
              <a:solidFill>
                <a:srgbClr val="575F6D"/>
              </a:solidFill>
              <a:latin typeface="Times New Roman"/>
            </a:endParaRPr>
          </a:p>
        </p:txBody>
      </p:sp>
      <p:sp>
        <p:nvSpPr>
          <p:cNvPr id="9" name="Slide Number Placeholder 22"/>
          <p:cNvSpPr>
            <a:spLocks noGrp="1"/>
          </p:cNvSpPr>
          <p:nvPr>
            <p:ph type="sldNum" sz="quarter" idx="12"/>
          </p:nvPr>
        </p:nvSpPr>
        <p:spPr/>
        <p:txBody>
          <a:bodyPr/>
          <a:lstStyle>
            <a:lvl1pPr>
              <a:defRPr/>
            </a:lvl1pPr>
          </a:lstStyle>
          <a:p>
            <a:pPr>
              <a:defRPr/>
            </a:pPr>
            <a:fld id="{F0B3CB4C-CA10-4C59-88D4-48092A6782A6}" type="slidenum">
              <a:rPr lang="en-GB" altLang="en-US"/>
              <a:pPr>
                <a:defRPr/>
              </a:pPr>
              <a:t>‹#›</a:t>
            </a:fld>
            <a:endParaRPr lang="en-GB" altLang="en-US"/>
          </a:p>
        </p:txBody>
      </p:sp>
    </p:spTree>
    <p:extLst>
      <p:ext uri="{BB962C8B-B14F-4D97-AF65-F5344CB8AC3E}">
        <p14:creationId xmlns:p14="http://schemas.microsoft.com/office/powerpoint/2010/main" val="153264704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5"/>
          <p:cNvSpPr>
            <a:spLocks noGrp="1"/>
          </p:cNvSpPr>
          <p:nvPr>
            <p:ph type="dt" sz="half" idx="10"/>
          </p:nvPr>
        </p:nvSpPr>
        <p:spPr/>
        <p:txBody>
          <a:bodyPr rtlCol="0"/>
          <a:lstStyle>
            <a:lvl1pPr>
              <a:defRPr/>
            </a:lvl1pPr>
          </a:lstStyle>
          <a:p>
            <a:pPr>
              <a:defRPr/>
            </a:pPr>
            <a:fld id="{C16E9884-9BBF-41A2-8A7B-90D4B710FFE1}" type="datetimeFigureOut">
              <a:rPr lang="en-GB">
                <a:solidFill>
                  <a:srgbClr val="575F6D"/>
                </a:solidFill>
                <a:latin typeface="Times New Roman"/>
              </a:rPr>
              <a:pPr>
                <a:defRPr/>
              </a:pPr>
              <a:t>06/06/17</a:t>
            </a:fld>
            <a:endParaRPr lang="en-GB">
              <a:solidFill>
                <a:srgbClr val="575F6D"/>
              </a:solidFill>
              <a:latin typeface="Times New Roman"/>
            </a:endParaRPr>
          </a:p>
        </p:txBody>
      </p:sp>
      <p:sp>
        <p:nvSpPr>
          <p:cNvPr id="4" name="Slide Number Placeholder 6"/>
          <p:cNvSpPr>
            <a:spLocks noGrp="1"/>
          </p:cNvSpPr>
          <p:nvPr>
            <p:ph type="sldNum" sz="quarter" idx="11"/>
          </p:nvPr>
        </p:nvSpPr>
        <p:spPr/>
        <p:txBody>
          <a:bodyPr/>
          <a:lstStyle>
            <a:lvl1pPr>
              <a:defRPr/>
            </a:lvl1pPr>
          </a:lstStyle>
          <a:p>
            <a:pPr>
              <a:defRPr/>
            </a:pPr>
            <a:fld id="{0C6A49E9-E8AE-4457-9C95-E772B01977E9}" type="slidenum">
              <a:rPr lang="en-GB" altLang="en-US"/>
              <a:pPr>
                <a:defRPr/>
              </a:pPr>
              <a:t>‹#›</a:t>
            </a:fld>
            <a:endParaRPr lang="en-GB" altLang="en-US"/>
          </a:p>
        </p:txBody>
      </p:sp>
      <p:sp>
        <p:nvSpPr>
          <p:cNvPr id="5" name="Footer Placeholder 7"/>
          <p:cNvSpPr>
            <a:spLocks noGrp="1"/>
          </p:cNvSpPr>
          <p:nvPr>
            <p:ph type="ftr" sz="quarter" idx="12"/>
          </p:nvPr>
        </p:nvSpPr>
        <p:spPr/>
        <p:txBody>
          <a:bodyPr rtlCol="0"/>
          <a:lstStyle>
            <a:lvl1pPr>
              <a:defRPr/>
            </a:lvl1pPr>
          </a:lstStyle>
          <a:p>
            <a:pPr>
              <a:defRPr/>
            </a:pPr>
            <a:endParaRPr lang="en-GB">
              <a:solidFill>
                <a:srgbClr val="575F6D"/>
              </a:solidFill>
              <a:latin typeface="Times New Roman"/>
            </a:endParaRPr>
          </a:p>
        </p:txBody>
      </p:sp>
    </p:spTree>
    <p:extLst>
      <p:ext uri="{BB962C8B-B14F-4D97-AF65-F5344CB8AC3E}">
        <p14:creationId xmlns:p14="http://schemas.microsoft.com/office/powerpoint/2010/main" val="181414416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FFDEC759-0950-42E6-9803-332216A1D506}" type="datetimeFigureOut">
              <a:rPr lang="en-GB">
                <a:solidFill>
                  <a:srgbClr val="575F6D"/>
                </a:solidFill>
                <a:latin typeface="Times New Roman"/>
              </a:rPr>
              <a:pPr>
                <a:defRPr/>
              </a:pPr>
              <a:t>06/06/17</a:t>
            </a:fld>
            <a:endParaRPr lang="en-GB">
              <a:solidFill>
                <a:srgbClr val="575F6D"/>
              </a:solidFill>
              <a:latin typeface="Times New Roman"/>
            </a:endParaRPr>
          </a:p>
        </p:txBody>
      </p:sp>
      <p:sp>
        <p:nvSpPr>
          <p:cNvPr id="3" name="Footer Placeholder 2"/>
          <p:cNvSpPr>
            <a:spLocks noGrp="1"/>
          </p:cNvSpPr>
          <p:nvPr>
            <p:ph type="ftr" sz="quarter" idx="11"/>
          </p:nvPr>
        </p:nvSpPr>
        <p:spPr/>
        <p:txBody>
          <a:bodyPr/>
          <a:lstStyle>
            <a:lvl1pPr>
              <a:defRPr/>
            </a:lvl1pPr>
          </a:lstStyle>
          <a:p>
            <a:pPr>
              <a:defRPr/>
            </a:pPr>
            <a:endParaRPr lang="en-GB">
              <a:solidFill>
                <a:srgbClr val="575F6D"/>
              </a:solidFill>
              <a:latin typeface="Times New Roman"/>
            </a:endParaRPr>
          </a:p>
        </p:txBody>
      </p:sp>
      <p:sp>
        <p:nvSpPr>
          <p:cNvPr id="4" name="Slide Number Placeholder 22"/>
          <p:cNvSpPr>
            <a:spLocks noGrp="1"/>
          </p:cNvSpPr>
          <p:nvPr>
            <p:ph type="sldNum" sz="quarter" idx="12"/>
          </p:nvPr>
        </p:nvSpPr>
        <p:spPr/>
        <p:txBody>
          <a:bodyPr/>
          <a:lstStyle>
            <a:lvl1pPr>
              <a:defRPr/>
            </a:lvl1pPr>
          </a:lstStyle>
          <a:p>
            <a:pPr>
              <a:defRPr/>
            </a:pPr>
            <a:fld id="{FA566C6A-1058-40CE-873C-25596FF722ED}" type="slidenum">
              <a:rPr lang="en-GB" altLang="en-US"/>
              <a:pPr>
                <a:defRPr/>
              </a:pPr>
              <a:t>‹#›</a:t>
            </a:fld>
            <a:endParaRPr lang="en-GB" altLang="en-US"/>
          </a:p>
        </p:txBody>
      </p:sp>
    </p:spTree>
    <p:extLst>
      <p:ext uri="{BB962C8B-B14F-4D97-AF65-F5344CB8AC3E}">
        <p14:creationId xmlns:p14="http://schemas.microsoft.com/office/powerpoint/2010/main" val="109027245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defTabSz="914400">
              <a:defRPr/>
            </a:pPr>
            <a:endParaRPr lang="en-US" dirty="0">
              <a:solidFill>
                <a:prstClr val="black"/>
              </a:solidFill>
              <a:latin typeface="Times New Roman"/>
              <a:cs typeface="Arial" panose="020B0604020202020204" pitchFamily="34" charset="0"/>
            </a:endParaRPr>
          </a:p>
        </p:txBody>
      </p:sp>
      <p:sp>
        <p:nvSpPr>
          <p:cNvPr id="6"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defTabSz="914400">
              <a:defRPr/>
            </a:pPr>
            <a:endParaRPr lang="en-US" dirty="0">
              <a:solidFill>
                <a:prstClr val="black"/>
              </a:solidFill>
              <a:latin typeface="Times New Roman"/>
              <a:cs typeface="Arial" panose="020B0604020202020204" pitchFamily="34" charset="0"/>
            </a:endParaRPr>
          </a:p>
        </p:txBody>
      </p:sp>
      <p:sp>
        <p:nvSpPr>
          <p:cNvPr id="7" name="Straight Connector 8"/>
          <p:cNvSpPr>
            <a:spLocks noChangeShapeType="1"/>
          </p:cNvSpPr>
          <p:nvPr/>
        </p:nvSpPr>
        <p:spPr bwMode="auto">
          <a:xfrm>
            <a:off x="6192838" y="0"/>
            <a:ext cx="0" cy="6858000"/>
          </a:xfrm>
          <a:prstGeom prst="line">
            <a:avLst/>
          </a:prstGeom>
          <a:noFill/>
          <a:ln w="12700" algn="ctr">
            <a:solidFill>
              <a:schemeClr val="accent1"/>
            </a:solidFill>
            <a:round/>
            <a:headEnd/>
            <a:tailEnd/>
          </a:ln>
          <a:extLst>
            <a:ext uri="{909E8E84-426E-40dd-AFC4-6F175D3DCCD1}">
              <a14:hiddenFill xmlns:a14="http://schemas.microsoft.com/office/drawing/2010/main">
                <a:noFill/>
              </a14:hiddenFill>
            </a:ext>
          </a:extLst>
        </p:spPr>
        <p:txBody>
          <a:bodyPr/>
          <a:lstStyle/>
          <a:p>
            <a:pPr defTabSz="914400" eaLnBrk="0" fontAlgn="base" hangingPunct="0">
              <a:spcBef>
                <a:spcPct val="0"/>
              </a:spcBef>
              <a:spcAft>
                <a:spcPct val="0"/>
              </a:spcAft>
            </a:pPr>
            <a:endParaRPr lang="en-US">
              <a:solidFill>
                <a:prstClr val="black"/>
              </a:solidFill>
              <a:latin typeface="Arial" panose="020B0604020202020204" pitchFamily="34" charset="0"/>
              <a:cs typeface="Arial" panose="020B0604020202020204" pitchFamily="34" charset="0"/>
            </a:endParaRPr>
          </a:p>
        </p:txBody>
      </p:sp>
      <p:sp>
        <p:nvSpPr>
          <p:cNvPr id="8" name="Straight Connector 10"/>
          <p:cNvSpPr>
            <a:spLocks noChangeShapeType="1"/>
          </p:cNvSpPr>
          <p:nvPr/>
        </p:nvSpPr>
        <p:spPr bwMode="auto">
          <a:xfrm>
            <a:off x="8991600" y="0"/>
            <a:ext cx="0" cy="6858000"/>
          </a:xfrm>
          <a:prstGeom prst="line">
            <a:avLst/>
          </a:prstGeom>
          <a:noFill/>
          <a:ln w="19050" algn="ctr">
            <a:solidFill>
              <a:schemeClr val="accent1"/>
            </a:solidFill>
            <a:round/>
            <a:headEnd/>
            <a:tailEnd/>
          </a:ln>
          <a:extLst>
            <a:ext uri="{909E8E84-426E-40dd-AFC4-6F175D3DCCD1}">
              <a14:hiddenFill xmlns:a14="http://schemas.microsoft.com/office/drawing/2010/main">
                <a:noFill/>
              </a14:hiddenFill>
            </a:ext>
          </a:extLst>
        </p:spPr>
        <p:txBody>
          <a:bodyPr/>
          <a:lstStyle/>
          <a:p>
            <a:pPr defTabSz="914400" eaLnBrk="0" fontAlgn="base" hangingPunct="0">
              <a:spcBef>
                <a:spcPct val="0"/>
              </a:spcBef>
              <a:spcAft>
                <a:spcPct val="0"/>
              </a:spcAft>
            </a:pPr>
            <a:endParaRPr lang="en-US">
              <a:solidFill>
                <a:prstClr val="black"/>
              </a:solidFill>
              <a:latin typeface="Arial" panose="020B0604020202020204" pitchFamily="34" charset="0"/>
              <a:cs typeface="Arial" panose="020B0604020202020204" pitchFamily="34" charset="0"/>
            </a:endParaRPr>
          </a:p>
        </p:txBody>
      </p:sp>
      <p:sp>
        <p:nvSpPr>
          <p:cNvPr id="9"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400">
              <a:defRPr/>
            </a:pPr>
            <a:endParaRPr lang="en-US">
              <a:solidFill>
                <a:prstClr val="white"/>
              </a:solidFill>
              <a:latin typeface="Times New Roman"/>
            </a:endParaRPr>
          </a:p>
        </p:txBody>
      </p:sp>
      <p:sp>
        <p:nvSpPr>
          <p:cNvPr id="10" name="Straight Connector 12"/>
          <p:cNvSpPr>
            <a:spLocks noChangeShapeType="1"/>
          </p:cNvSpPr>
          <p:nvPr/>
        </p:nvSpPr>
        <p:spPr bwMode="auto">
          <a:xfrm>
            <a:off x="8915400" y="0"/>
            <a:ext cx="0" cy="6858000"/>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txBody>
          <a:bodyPr/>
          <a:lstStyle/>
          <a:p>
            <a:pPr defTabSz="914400" eaLnBrk="0" fontAlgn="base" hangingPunct="0">
              <a:spcBef>
                <a:spcPct val="0"/>
              </a:spcBef>
              <a:spcAft>
                <a:spcPct val="0"/>
              </a:spcAft>
            </a:pPr>
            <a:endParaRPr lang="en-US">
              <a:solidFill>
                <a:prstClr val="black"/>
              </a:solidFill>
              <a:latin typeface="Arial" panose="020B0604020202020204" pitchFamily="34" charset="0"/>
              <a:cs typeface="Arial" panose="020B0604020202020204" pitchFamily="34" charset="0"/>
            </a:endParaRPr>
          </a:p>
        </p:txBody>
      </p:sp>
      <p:sp>
        <p:nvSpPr>
          <p:cNvPr id="11" name="Oval 13"/>
          <p:cNvSpPr/>
          <p:nvPr/>
        </p:nvSpPr>
        <p:spPr>
          <a:xfrm>
            <a:off x="8156576" y="5715002"/>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400">
              <a:defRPr/>
            </a:pPr>
            <a:endParaRPr lang="en-US" dirty="0">
              <a:solidFill>
                <a:prstClr val="white"/>
              </a:solidFill>
              <a:latin typeface="Times New Roman"/>
            </a:endParaRPr>
          </a:p>
        </p:txBody>
      </p:sp>
      <p:sp>
        <p:nvSpPr>
          <p:cNvPr id="2" name="Title 1"/>
          <p:cNvSpPr>
            <a:spLocks noGrp="1"/>
          </p:cNvSpPr>
          <p:nvPr>
            <p:ph type="title"/>
          </p:nvPr>
        </p:nvSpPr>
        <p:spPr>
          <a:xfrm rot="5400000">
            <a:off x="3371850" y="3200400"/>
            <a:ext cx="6309360" cy="457200"/>
          </a:xfrm>
        </p:spPr>
        <p:txBody>
          <a:bodyPr/>
          <a:lstStyle>
            <a:lvl1pPr algn="l">
              <a:buNone/>
              <a:defRPr sz="2000" b="1" cap="small" baseline="0"/>
            </a:lvl1pPr>
          </a:lstStyle>
          <a:p>
            <a:r>
              <a:rPr lang="en-US" smtClean="0"/>
              <a:t>Click to edit Master title style</a:t>
            </a:r>
            <a:endParaRPr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8" name="Content Placeholder 17"/>
          <p:cNvSpPr>
            <a:spLocks noGrp="1"/>
          </p:cNvSpPr>
          <p:nvPr>
            <p:ph sz="quarter" idx="1"/>
          </p:nvPr>
        </p:nvSpPr>
        <p:spPr>
          <a:xfrm>
            <a:off x="304800" y="274320"/>
            <a:ext cx="5638800" cy="63276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Date Placeholder 20"/>
          <p:cNvSpPr>
            <a:spLocks noGrp="1"/>
          </p:cNvSpPr>
          <p:nvPr>
            <p:ph type="dt" sz="half" idx="10"/>
          </p:nvPr>
        </p:nvSpPr>
        <p:spPr/>
        <p:txBody>
          <a:bodyPr rtlCol="0"/>
          <a:lstStyle>
            <a:lvl1pPr>
              <a:defRPr/>
            </a:lvl1pPr>
          </a:lstStyle>
          <a:p>
            <a:pPr>
              <a:defRPr/>
            </a:pPr>
            <a:fld id="{53267460-A063-4D4D-8CA3-E849A8C295D8}" type="datetimeFigureOut">
              <a:rPr lang="en-GB">
                <a:solidFill>
                  <a:srgbClr val="575F6D"/>
                </a:solidFill>
                <a:latin typeface="Times New Roman"/>
              </a:rPr>
              <a:pPr>
                <a:defRPr/>
              </a:pPr>
              <a:t>06/06/17</a:t>
            </a:fld>
            <a:endParaRPr lang="en-GB">
              <a:solidFill>
                <a:srgbClr val="575F6D"/>
              </a:solidFill>
              <a:latin typeface="Times New Roman"/>
            </a:endParaRPr>
          </a:p>
        </p:txBody>
      </p:sp>
      <p:sp>
        <p:nvSpPr>
          <p:cNvPr id="13" name="Slide Number Placeholder 21"/>
          <p:cNvSpPr>
            <a:spLocks noGrp="1"/>
          </p:cNvSpPr>
          <p:nvPr>
            <p:ph type="sldNum" sz="quarter" idx="11"/>
          </p:nvPr>
        </p:nvSpPr>
        <p:spPr/>
        <p:txBody>
          <a:bodyPr/>
          <a:lstStyle>
            <a:lvl1pPr>
              <a:defRPr/>
            </a:lvl1pPr>
          </a:lstStyle>
          <a:p>
            <a:pPr>
              <a:defRPr/>
            </a:pPr>
            <a:fld id="{9F0C0B25-9319-431D-A364-48F400881C6F}" type="slidenum">
              <a:rPr lang="en-GB" altLang="en-US"/>
              <a:pPr>
                <a:defRPr/>
              </a:pPr>
              <a:t>‹#›</a:t>
            </a:fld>
            <a:endParaRPr lang="en-GB" altLang="en-US"/>
          </a:p>
        </p:txBody>
      </p:sp>
      <p:sp>
        <p:nvSpPr>
          <p:cNvPr id="14" name="Footer Placeholder 22"/>
          <p:cNvSpPr>
            <a:spLocks noGrp="1"/>
          </p:cNvSpPr>
          <p:nvPr>
            <p:ph type="ftr" sz="quarter" idx="12"/>
          </p:nvPr>
        </p:nvSpPr>
        <p:spPr/>
        <p:txBody>
          <a:bodyPr rtlCol="0"/>
          <a:lstStyle>
            <a:lvl1pPr>
              <a:defRPr/>
            </a:lvl1pPr>
          </a:lstStyle>
          <a:p>
            <a:pPr>
              <a:defRPr/>
            </a:pPr>
            <a:endParaRPr lang="en-GB">
              <a:solidFill>
                <a:srgbClr val="575F6D"/>
              </a:solidFill>
              <a:latin typeface="Times New Roman"/>
            </a:endParaRPr>
          </a:p>
        </p:txBody>
      </p:sp>
    </p:spTree>
    <p:extLst>
      <p:ext uri="{BB962C8B-B14F-4D97-AF65-F5344CB8AC3E}">
        <p14:creationId xmlns:p14="http://schemas.microsoft.com/office/powerpoint/2010/main" val="2420729904"/>
      </p:ext>
    </p:extLst>
  </p:cSld>
  <p:clrMapOvr>
    <a:overrideClrMapping bg1="lt1" tx1="dk1" bg2="lt2" tx2="dk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defTabSz="914400">
              <a:defRPr/>
            </a:pPr>
            <a:endParaRPr lang="en-US">
              <a:solidFill>
                <a:prstClr val="black"/>
              </a:solidFill>
              <a:latin typeface="Times New Roman"/>
              <a:cs typeface="Arial" panose="020B0604020202020204" pitchFamily="34" charset="0"/>
            </a:endParaRPr>
          </a:p>
        </p:txBody>
      </p:sp>
      <p:sp>
        <p:nvSpPr>
          <p:cNvPr id="6" name="Oval 12"/>
          <p:cNvSpPr/>
          <p:nvPr/>
        </p:nvSpPr>
        <p:spPr>
          <a:xfrm>
            <a:off x="8156576" y="5715002"/>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400">
              <a:defRPr/>
            </a:pPr>
            <a:endParaRPr lang="en-US" dirty="0">
              <a:solidFill>
                <a:prstClr val="white"/>
              </a:solidFill>
              <a:latin typeface="Times New Roman"/>
            </a:endParaRPr>
          </a:p>
        </p:txBody>
      </p:sp>
      <p:sp>
        <p:nvSpPr>
          <p:cNvPr id="7" name="Straight Connector 9"/>
          <p:cNvSpPr>
            <a:spLocks noChangeShapeType="1"/>
          </p:cNvSpPr>
          <p:nvPr/>
        </p:nvSpPr>
        <p:spPr bwMode="auto">
          <a:xfrm>
            <a:off x="8991600" y="0"/>
            <a:ext cx="0" cy="68580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txBody>
          <a:bodyPr/>
          <a:lstStyle/>
          <a:p>
            <a:pPr defTabSz="914400" eaLnBrk="0" fontAlgn="base" hangingPunct="0">
              <a:spcBef>
                <a:spcPct val="0"/>
              </a:spcBef>
              <a:spcAft>
                <a:spcPct val="0"/>
              </a:spcAft>
            </a:pPr>
            <a:endParaRPr lang="en-US">
              <a:solidFill>
                <a:prstClr val="black"/>
              </a:solidFill>
              <a:latin typeface="Arial" panose="020B0604020202020204" pitchFamily="34" charset="0"/>
              <a:cs typeface="Arial" panose="020B0604020202020204" pitchFamily="34" charset="0"/>
            </a:endParaRPr>
          </a:p>
        </p:txBody>
      </p:sp>
      <p:sp>
        <p:nvSpPr>
          <p:cNvPr id="8"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400">
              <a:defRPr/>
            </a:pPr>
            <a:endParaRPr lang="en-US">
              <a:solidFill>
                <a:prstClr val="white"/>
              </a:solidFill>
              <a:latin typeface="Times New Roman"/>
            </a:endParaRPr>
          </a:p>
        </p:txBody>
      </p:sp>
      <p:sp>
        <p:nvSpPr>
          <p:cNvPr id="9" name="Straight Connector 11"/>
          <p:cNvSpPr>
            <a:spLocks noChangeShapeType="1"/>
          </p:cNvSpPr>
          <p:nvPr/>
        </p:nvSpPr>
        <p:spPr bwMode="auto">
          <a:xfrm>
            <a:off x="8915400" y="0"/>
            <a:ext cx="0" cy="6858000"/>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txBody>
          <a:bodyPr/>
          <a:lstStyle/>
          <a:p>
            <a:pPr defTabSz="914400" eaLnBrk="0" fontAlgn="base" hangingPunct="0">
              <a:spcBef>
                <a:spcPct val="0"/>
              </a:spcBef>
              <a:spcAft>
                <a:spcPct val="0"/>
              </a:spcAft>
            </a:pPr>
            <a:endParaRPr lang="en-US">
              <a:solidFill>
                <a:prstClr val="black"/>
              </a:solidFill>
              <a:latin typeface="Arial" panose="020B0604020202020204" pitchFamily="34" charset="0"/>
              <a:cs typeface="Arial" panose="020B0604020202020204" pitchFamily="34" charset="0"/>
            </a:endParaRPr>
          </a:p>
        </p:txBody>
      </p:sp>
      <p:sp>
        <p:nvSpPr>
          <p:cNvPr id="10"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defTabSz="914400">
              <a:defRPr/>
            </a:pPr>
            <a:endParaRPr lang="en-US" dirty="0">
              <a:solidFill>
                <a:prstClr val="black"/>
              </a:solidFill>
              <a:latin typeface="Times New Roman"/>
              <a:cs typeface="Arial" panose="020B0604020202020204" pitchFamily="34" charset="0"/>
            </a:endParaRPr>
          </a:p>
        </p:txBody>
      </p:sp>
      <p:sp>
        <p:nvSpPr>
          <p:cNvPr id="11" name="Straight Connector 19"/>
          <p:cNvSpPr>
            <a:spLocks noChangeShapeType="1"/>
          </p:cNvSpPr>
          <p:nvPr/>
        </p:nvSpPr>
        <p:spPr bwMode="auto">
          <a:xfrm>
            <a:off x="6192838" y="0"/>
            <a:ext cx="0" cy="6858000"/>
          </a:xfrm>
          <a:prstGeom prst="line">
            <a:avLst/>
          </a:prstGeom>
          <a:noFill/>
          <a:ln w="12700" algn="ctr">
            <a:solidFill>
              <a:schemeClr val="accent1"/>
            </a:solidFill>
            <a:round/>
            <a:headEnd/>
            <a:tailEnd/>
          </a:ln>
          <a:extLst>
            <a:ext uri="{909E8E84-426E-40dd-AFC4-6F175D3DCCD1}">
              <a14:hiddenFill xmlns:a14="http://schemas.microsoft.com/office/drawing/2010/main">
                <a:noFill/>
              </a14:hiddenFill>
            </a:ext>
          </a:extLst>
        </p:spPr>
        <p:txBody>
          <a:bodyPr/>
          <a:lstStyle/>
          <a:p>
            <a:pPr defTabSz="914400" eaLnBrk="0" fontAlgn="base" hangingPunct="0">
              <a:spcBef>
                <a:spcPct val="0"/>
              </a:spcBef>
              <a:spcAft>
                <a:spcPct val="0"/>
              </a:spcAft>
            </a:pPr>
            <a:endParaRPr lang="en-US">
              <a:solidFill>
                <a:prstClr val="black"/>
              </a:solidFill>
              <a:latin typeface="Arial" panose="020B0604020202020204" pitchFamily="34" charset="0"/>
              <a:cs typeface="Arial" panose="020B0604020202020204" pitchFamily="34" charset="0"/>
            </a:endParaRPr>
          </a:p>
        </p:txBody>
      </p:sp>
      <p:sp>
        <p:nvSpPr>
          <p:cNvPr id="2" name="Title 1"/>
          <p:cNvSpPr>
            <a:spLocks noGrp="1"/>
          </p:cNvSpPr>
          <p:nvPr>
            <p:ph type="title"/>
          </p:nvPr>
        </p:nvSpPr>
        <p:spPr>
          <a:xfrm rot="5400000">
            <a:off x="3350133" y="3200400"/>
            <a:ext cx="6309360" cy="457200"/>
          </a:xfrm>
        </p:spPr>
        <p:txBody>
          <a:bodyPr/>
          <a:lstStyle>
            <a:lvl1pPr algn="l">
              <a:buNone/>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ormAutofit/>
          </a:bodyPr>
          <a:lstStyle>
            <a:lvl1pPr marL="0"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spcCol="274320" rtlCol="0" fromWordArt="0" forceAA="0">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a:r>
              <a:rPr lang="en-US" smtClean="0"/>
              <a:t>Click to edit Master text styles</a:t>
            </a:r>
          </a:p>
        </p:txBody>
      </p:sp>
      <p:sp>
        <p:nvSpPr>
          <p:cNvPr id="12" name="Date Placeholder 16"/>
          <p:cNvSpPr>
            <a:spLocks noGrp="1"/>
          </p:cNvSpPr>
          <p:nvPr>
            <p:ph type="dt" sz="half" idx="10"/>
          </p:nvPr>
        </p:nvSpPr>
        <p:spPr/>
        <p:txBody>
          <a:bodyPr rtlCol="0"/>
          <a:lstStyle>
            <a:lvl1pPr>
              <a:defRPr/>
            </a:lvl1pPr>
          </a:lstStyle>
          <a:p>
            <a:pPr>
              <a:defRPr/>
            </a:pPr>
            <a:fld id="{CD799E43-93E7-4A1B-B627-DF783A998679}" type="datetimeFigureOut">
              <a:rPr lang="en-GB">
                <a:solidFill>
                  <a:srgbClr val="575F6D"/>
                </a:solidFill>
                <a:latin typeface="Times New Roman"/>
              </a:rPr>
              <a:pPr>
                <a:defRPr/>
              </a:pPr>
              <a:t>06/06/17</a:t>
            </a:fld>
            <a:endParaRPr lang="en-GB">
              <a:solidFill>
                <a:srgbClr val="575F6D"/>
              </a:solidFill>
              <a:latin typeface="Times New Roman"/>
            </a:endParaRPr>
          </a:p>
        </p:txBody>
      </p:sp>
      <p:sp>
        <p:nvSpPr>
          <p:cNvPr id="13" name="Slide Number Placeholder 17"/>
          <p:cNvSpPr>
            <a:spLocks noGrp="1"/>
          </p:cNvSpPr>
          <p:nvPr>
            <p:ph type="sldNum" sz="quarter" idx="11"/>
          </p:nvPr>
        </p:nvSpPr>
        <p:spPr/>
        <p:txBody>
          <a:bodyPr/>
          <a:lstStyle>
            <a:lvl1pPr>
              <a:defRPr/>
            </a:lvl1pPr>
          </a:lstStyle>
          <a:p>
            <a:pPr>
              <a:defRPr/>
            </a:pPr>
            <a:fld id="{149F51A4-00AD-4DA8-A17E-8DF6D0117A0A}" type="slidenum">
              <a:rPr lang="en-GB" altLang="en-US"/>
              <a:pPr>
                <a:defRPr/>
              </a:pPr>
              <a:t>‹#›</a:t>
            </a:fld>
            <a:endParaRPr lang="en-GB" altLang="en-US"/>
          </a:p>
        </p:txBody>
      </p:sp>
      <p:sp>
        <p:nvSpPr>
          <p:cNvPr id="14" name="Footer Placeholder 20"/>
          <p:cNvSpPr>
            <a:spLocks noGrp="1"/>
          </p:cNvSpPr>
          <p:nvPr>
            <p:ph type="ftr" sz="quarter" idx="12"/>
          </p:nvPr>
        </p:nvSpPr>
        <p:spPr/>
        <p:txBody>
          <a:bodyPr rtlCol="0"/>
          <a:lstStyle>
            <a:lvl1pPr>
              <a:defRPr/>
            </a:lvl1pPr>
          </a:lstStyle>
          <a:p>
            <a:pPr>
              <a:defRPr/>
            </a:pPr>
            <a:endParaRPr lang="en-GB">
              <a:solidFill>
                <a:srgbClr val="575F6D"/>
              </a:solidFill>
              <a:latin typeface="Times New Roman"/>
            </a:endParaRPr>
          </a:p>
        </p:txBody>
      </p:sp>
    </p:spTree>
    <p:extLst>
      <p:ext uri="{BB962C8B-B14F-4D97-AF65-F5344CB8AC3E}">
        <p14:creationId xmlns:p14="http://schemas.microsoft.com/office/powerpoint/2010/main" val="284794645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49CC19AF-6AF7-415A-B288-ED34F47F23DB}" type="datetimeFigureOut">
              <a:rPr lang="en-GB">
                <a:solidFill>
                  <a:srgbClr val="575F6D"/>
                </a:solidFill>
                <a:latin typeface="Times New Roman"/>
              </a:rPr>
              <a:pPr>
                <a:defRPr/>
              </a:pPr>
              <a:t>06/06/17</a:t>
            </a:fld>
            <a:endParaRPr lang="en-GB">
              <a:solidFill>
                <a:srgbClr val="575F6D"/>
              </a:solidFill>
              <a:latin typeface="Times New Roman"/>
            </a:endParaRPr>
          </a:p>
        </p:txBody>
      </p:sp>
      <p:sp>
        <p:nvSpPr>
          <p:cNvPr id="5" name="Footer Placeholder 2"/>
          <p:cNvSpPr>
            <a:spLocks noGrp="1"/>
          </p:cNvSpPr>
          <p:nvPr>
            <p:ph type="ftr" sz="quarter" idx="11"/>
          </p:nvPr>
        </p:nvSpPr>
        <p:spPr/>
        <p:txBody>
          <a:bodyPr/>
          <a:lstStyle>
            <a:lvl1pPr>
              <a:defRPr/>
            </a:lvl1pPr>
          </a:lstStyle>
          <a:p>
            <a:pPr>
              <a:defRPr/>
            </a:pPr>
            <a:endParaRPr lang="en-GB">
              <a:solidFill>
                <a:srgbClr val="575F6D"/>
              </a:solidFill>
              <a:latin typeface="Times New Roman"/>
            </a:endParaRPr>
          </a:p>
        </p:txBody>
      </p:sp>
      <p:sp>
        <p:nvSpPr>
          <p:cNvPr id="6" name="Slide Number Placeholder 22"/>
          <p:cNvSpPr>
            <a:spLocks noGrp="1"/>
          </p:cNvSpPr>
          <p:nvPr>
            <p:ph type="sldNum" sz="quarter" idx="12"/>
          </p:nvPr>
        </p:nvSpPr>
        <p:spPr/>
        <p:txBody>
          <a:bodyPr/>
          <a:lstStyle>
            <a:lvl1pPr>
              <a:defRPr/>
            </a:lvl1pPr>
          </a:lstStyle>
          <a:p>
            <a:pPr>
              <a:defRPr/>
            </a:pPr>
            <a:fld id="{6737F35B-4303-4FC9-9E05-CB681EFFA9EE}" type="slidenum">
              <a:rPr lang="en-GB" altLang="en-US"/>
              <a:pPr>
                <a:defRPr/>
              </a:pPr>
              <a:t>‹#›</a:t>
            </a:fld>
            <a:endParaRPr lang="en-GB" altLang="en-US"/>
          </a:p>
        </p:txBody>
      </p:sp>
    </p:spTree>
    <p:extLst>
      <p:ext uri="{BB962C8B-B14F-4D97-AF65-F5344CB8AC3E}">
        <p14:creationId xmlns:p14="http://schemas.microsoft.com/office/powerpoint/2010/main" val="268811600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1676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75762104-3579-4C3A-B0BA-D5C377632DD4}" type="datetimeFigureOut">
              <a:rPr lang="en-GB">
                <a:solidFill>
                  <a:srgbClr val="575F6D"/>
                </a:solidFill>
                <a:latin typeface="Times New Roman"/>
              </a:rPr>
              <a:pPr>
                <a:defRPr/>
              </a:pPr>
              <a:t>06/06/17</a:t>
            </a:fld>
            <a:endParaRPr lang="en-GB">
              <a:solidFill>
                <a:srgbClr val="575F6D"/>
              </a:solidFill>
              <a:latin typeface="Times New Roman"/>
            </a:endParaRPr>
          </a:p>
        </p:txBody>
      </p:sp>
      <p:sp>
        <p:nvSpPr>
          <p:cNvPr id="5" name="Footer Placeholder 2"/>
          <p:cNvSpPr>
            <a:spLocks noGrp="1"/>
          </p:cNvSpPr>
          <p:nvPr>
            <p:ph type="ftr" sz="quarter" idx="11"/>
          </p:nvPr>
        </p:nvSpPr>
        <p:spPr/>
        <p:txBody>
          <a:bodyPr/>
          <a:lstStyle>
            <a:lvl1pPr>
              <a:defRPr/>
            </a:lvl1pPr>
          </a:lstStyle>
          <a:p>
            <a:pPr>
              <a:defRPr/>
            </a:pPr>
            <a:endParaRPr lang="en-GB">
              <a:solidFill>
                <a:srgbClr val="575F6D"/>
              </a:solidFill>
              <a:latin typeface="Times New Roman"/>
            </a:endParaRPr>
          </a:p>
        </p:txBody>
      </p:sp>
      <p:sp>
        <p:nvSpPr>
          <p:cNvPr id="6" name="Slide Number Placeholder 22"/>
          <p:cNvSpPr>
            <a:spLocks noGrp="1"/>
          </p:cNvSpPr>
          <p:nvPr>
            <p:ph type="sldNum" sz="quarter" idx="12"/>
          </p:nvPr>
        </p:nvSpPr>
        <p:spPr/>
        <p:txBody>
          <a:bodyPr/>
          <a:lstStyle>
            <a:lvl1pPr>
              <a:defRPr/>
            </a:lvl1pPr>
          </a:lstStyle>
          <a:p>
            <a:pPr>
              <a:defRPr/>
            </a:pPr>
            <a:fld id="{31F6D1DF-FADF-4902-B493-A1340E7369E3}" type="slidenum">
              <a:rPr lang="en-GB" altLang="en-US"/>
              <a:pPr>
                <a:defRPr/>
              </a:pPr>
              <a:t>‹#›</a:t>
            </a:fld>
            <a:endParaRPr lang="en-GB" altLang="en-US"/>
          </a:p>
        </p:txBody>
      </p:sp>
    </p:spTree>
    <p:extLst>
      <p:ext uri="{BB962C8B-B14F-4D97-AF65-F5344CB8AC3E}">
        <p14:creationId xmlns:p14="http://schemas.microsoft.com/office/powerpoint/2010/main" val="14966387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6"/>
          <p:cNvSpPr>
            <a:spLocks noGrp="1"/>
          </p:cNvSpPr>
          <p:nvPr>
            <p:ph type="dt" sz="half" idx="10"/>
          </p:nvPr>
        </p:nvSpPr>
        <p:spPr/>
        <p:txBody>
          <a:bodyPr/>
          <a:lstStyle/>
          <a:p>
            <a:fld id="{A0909BA1-3D24-464D-97FD-F8683CF3883D}" type="datetimeFigureOut">
              <a:rPr lang="en-US" smtClean="0"/>
              <a:t>06/06/17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01AADF1-F4AF-4747-8C9D-48B2021180E6}" type="slidenum">
              <a:rPr lang="en-US" smtClean="0"/>
              <a:t>‹#›</a:t>
            </a:fld>
            <a:endParaRPr lang="en-US"/>
          </a:p>
        </p:txBody>
      </p:sp>
    </p:spTree>
    <p:extLst>
      <p:ext uri="{BB962C8B-B14F-4D97-AF65-F5344CB8AC3E}">
        <p14:creationId xmlns:p14="http://schemas.microsoft.com/office/powerpoint/2010/main" val="413201120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dirty="0" smtClean="0"/>
              <a:t>Click to edit Master title style</a:t>
            </a:r>
            <a:endParaRPr lang="en-GB"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C430A864-98E3-47F3-B8B5-59CE35F87807}" type="datetimeFigureOut">
              <a:rPr lang="en-GB" smtClean="0">
                <a:solidFill>
                  <a:prstClr val="black">
                    <a:tint val="75000"/>
                  </a:prstClr>
                </a:solidFill>
                <a:latin typeface="Verdana"/>
              </a:rPr>
              <a:pPr/>
              <a:t>06/06/17</a:t>
            </a:fld>
            <a:endParaRPr lang="en-GB">
              <a:solidFill>
                <a:prstClr val="black">
                  <a:tint val="75000"/>
                </a:prstClr>
              </a:solidFill>
              <a:latin typeface="Verdana"/>
            </a:endParaRPr>
          </a:p>
        </p:txBody>
      </p:sp>
      <p:sp>
        <p:nvSpPr>
          <p:cNvPr id="5" name="Footer Placeholder 4"/>
          <p:cNvSpPr>
            <a:spLocks noGrp="1"/>
          </p:cNvSpPr>
          <p:nvPr>
            <p:ph type="ftr" sz="quarter" idx="11"/>
          </p:nvPr>
        </p:nvSpPr>
        <p:spPr/>
        <p:txBody>
          <a:bodyPr/>
          <a:lstStyle/>
          <a:p>
            <a:endParaRPr lang="en-GB">
              <a:solidFill>
                <a:prstClr val="black">
                  <a:tint val="75000"/>
                </a:prstClr>
              </a:solidFill>
              <a:latin typeface="Verdana"/>
            </a:endParaRPr>
          </a:p>
        </p:txBody>
      </p:sp>
      <p:sp>
        <p:nvSpPr>
          <p:cNvPr id="6" name="Slide Number Placeholder 5"/>
          <p:cNvSpPr>
            <a:spLocks noGrp="1"/>
          </p:cNvSpPr>
          <p:nvPr>
            <p:ph type="sldNum" sz="quarter" idx="12"/>
          </p:nvPr>
        </p:nvSpPr>
        <p:spPr/>
        <p:txBody>
          <a:bodyPr/>
          <a:lstStyle/>
          <a:p>
            <a:fld id="{DBFE731D-5F02-4C77-839F-7A407149200D}" type="slidenum">
              <a:rPr lang="en-GB" smtClean="0">
                <a:solidFill>
                  <a:prstClr val="black">
                    <a:tint val="75000"/>
                  </a:prstClr>
                </a:solidFill>
                <a:latin typeface="Verdana"/>
              </a:rPr>
              <a:pPr/>
              <a:t>‹#›</a:t>
            </a:fld>
            <a:endParaRPr lang="en-GB">
              <a:solidFill>
                <a:prstClr val="black">
                  <a:tint val="75000"/>
                </a:prstClr>
              </a:solidFill>
              <a:latin typeface="Verdana"/>
            </a:endParaRPr>
          </a:p>
        </p:txBody>
      </p:sp>
      <p:sp>
        <p:nvSpPr>
          <p:cNvPr id="7" name="Rectangle 6"/>
          <p:cNvSpPr/>
          <p:nvPr userDrawn="1"/>
        </p:nvSpPr>
        <p:spPr>
          <a:xfrm>
            <a:off x="0" y="0"/>
            <a:ext cx="9144000" cy="617838"/>
          </a:xfrm>
          <a:prstGeom prst="rect">
            <a:avLst/>
          </a:prstGeom>
          <a:solidFill>
            <a:srgbClr val="CC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a:solidFill>
                <a:prstClr val="white"/>
              </a:solidFill>
              <a:latin typeface="Verdana"/>
            </a:endParaRPr>
          </a:p>
        </p:txBody>
      </p:sp>
      <p:sp>
        <p:nvSpPr>
          <p:cNvPr id="8" name="Rectangle 7"/>
          <p:cNvSpPr/>
          <p:nvPr userDrawn="1"/>
        </p:nvSpPr>
        <p:spPr>
          <a:xfrm>
            <a:off x="0" y="6371924"/>
            <a:ext cx="9144000" cy="486076"/>
          </a:xfrm>
          <a:prstGeom prst="rect">
            <a:avLst/>
          </a:prstGeom>
          <a:solidFill>
            <a:srgbClr val="CC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a:solidFill>
                <a:prstClr val="white"/>
              </a:solidFill>
              <a:latin typeface="Verdana"/>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42658" y="-6104"/>
            <a:ext cx="852617" cy="630045"/>
          </a:xfrm>
          <a:prstGeom prst="rect">
            <a:avLst/>
          </a:prstGeom>
        </p:spPr>
      </p:pic>
      <p:sp>
        <p:nvSpPr>
          <p:cNvPr id="10" name="TextBox 9"/>
          <p:cNvSpPr txBox="1"/>
          <p:nvPr userDrawn="1"/>
        </p:nvSpPr>
        <p:spPr>
          <a:xfrm>
            <a:off x="-61954" y="6389950"/>
            <a:ext cx="9205954" cy="461665"/>
          </a:xfrm>
          <a:prstGeom prst="rect">
            <a:avLst/>
          </a:prstGeom>
          <a:noFill/>
        </p:spPr>
        <p:txBody>
          <a:bodyPr wrap="square" rtlCol="0">
            <a:spAutoFit/>
          </a:bodyPr>
          <a:lstStyle/>
          <a:p>
            <a:pPr algn="ctr" defTabSz="914400"/>
            <a:r>
              <a:rPr lang="en-GB" sz="2400" dirty="0" smtClean="0">
                <a:solidFill>
                  <a:prstClr val="white"/>
                </a:solidFill>
                <a:latin typeface="Bebas Neue" panose="020B0606020202050201" pitchFamily="34" charset="0"/>
              </a:rPr>
              <a:t>The UK’s premier sport, equine and land-based college</a:t>
            </a:r>
            <a:endParaRPr lang="en-GB" sz="2400" dirty="0">
              <a:solidFill>
                <a:prstClr val="white"/>
              </a:solidFill>
              <a:latin typeface="Bebas Neue" panose="020B0606020202050201" pitchFamily="34" charset="0"/>
            </a:endParaRPr>
          </a:p>
        </p:txBody>
      </p:sp>
      <p:pic>
        <p:nvPicPr>
          <p:cNvPr id="11" name="Picture 2" descr="http://www.xichtu.com/wp-content/uploads/2013/03/slider_all_shadow1.png"/>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b="81963"/>
          <a:stretch/>
        </p:blipFill>
        <p:spPr bwMode="auto">
          <a:xfrm>
            <a:off x="6066" y="654052"/>
            <a:ext cx="9137935" cy="761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188490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a:xfrm>
            <a:off x="628650" y="1825625"/>
            <a:ext cx="7886700" cy="1733808"/>
          </a:xfrm>
          <a:noFill/>
        </p:spPr>
        <p:txBody>
          <a:bodyPr wrap="square" rtlCol="0">
            <a:spAutoFit/>
          </a:bodyPr>
          <a:lstStyle>
            <a:lvl1pPr>
              <a:defRPr lang="en-US" smtClean="0">
                <a:latin typeface="Verdana" panose="020B0604030504040204" pitchFamily="34" charset="0"/>
                <a:ea typeface="Verdana" panose="020B0604030504040204" pitchFamily="34" charset="0"/>
                <a:cs typeface="Verdana" panose="020B0604030504040204" pitchFamily="34" charset="0"/>
              </a:defRPr>
            </a:lvl1pPr>
            <a:lvl2pPr>
              <a:defRPr lang="en-US" sz="1800" smtClean="0"/>
            </a:lvl2pPr>
            <a:lvl3pPr>
              <a:defRPr lang="en-US" sz="1800" smtClean="0"/>
            </a:lvl3pPr>
            <a:lvl4pPr>
              <a:defRPr lang="en-US" smtClean="0"/>
            </a:lvl4pPr>
            <a:lvl5pPr>
              <a:defRPr lang="en-GB"/>
            </a:lvl5pPr>
          </a:lstStyle>
          <a:p>
            <a:pPr marL="457200" lvl="0" indent="-457200"/>
            <a:r>
              <a:rPr lang="en-US" dirty="0" smtClean="0"/>
              <a:t>Click to edit Master text styles</a:t>
            </a:r>
          </a:p>
          <a:p>
            <a:pPr marL="457200" lvl="1"/>
            <a:r>
              <a:rPr lang="en-US" dirty="0" smtClean="0"/>
              <a:t>Second level</a:t>
            </a:r>
          </a:p>
          <a:p>
            <a:pPr marL="914400" lvl="2"/>
            <a:r>
              <a:rPr lang="en-US" dirty="0" smtClean="0"/>
              <a:t>Third level</a:t>
            </a:r>
          </a:p>
          <a:p>
            <a:pPr marL="1371600" lvl="3"/>
            <a:r>
              <a:rPr lang="en-US" dirty="0" smtClean="0"/>
              <a:t>Fourth level</a:t>
            </a:r>
          </a:p>
          <a:p>
            <a:pPr marL="1828800" lvl="4"/>
            <a:r>
              <a:rPr lang="en-US" dirty="0" smtClean="0"/>
              <a:t>Fifth level</a:t>
            </a:r>
            <a:endParaRPr lang="en-GB" dirty="0"/>
          </a:p>
        </p:txBody>
      </p:sp>
      <p:sp>
        <p:nvSpPr>
          <p:cNvPr id="4" name="Date Placeholder 3"/>
          <p:cNvSpPr>
            <a:spLocks noGrp="1"/>
          </p:cNvSpPr>
          <p:nvPr>
            <p:ph type="dt" sz="half" idx="10"/>
          </p:nvPr>
        </p:nvSpPr>
        <p:spPr/>
        <p:txBody>
          <a:bodyPr/>
          <a:lstStyle/>
          <a:p>
            <a:fld id="{C430A864-98E3-47F3-B8B5-59CE35F87807}" type="datetimeFigureOut">
              <a:rPr lang="en-GB" smtClean="0">
                <a:solidFill>
                  <a:prstClr val="black">
                    <a:tint val="75000"/>
                  </a:prstClr>
                </a:solidFill>
                <a:latin typeface="Verdana"/>
              </a:rPr>
              <a:pPr/>
              <a:t>06/06/17</a:t>
            </a:fld>
            <a:endParaRPr lang="en-GB">
              <a:solidFill>
                <a:prstClr val="black">
                  <a:tint val="75000"/>
                </a:prstClr>
              </a:solidFill>
              <a:latin typeface="Verdana"/>
            </a:endParaRPr>
          </a:p>
        </p:txBody>
      </p:sp>
      <p:sp>
        <p:nvSpPr>
          <p:cNvPr id="5" name="Footer Placeholder 4"/>
          <p:cNvSpPr>
            <a:spLocks noGrp="1"/>
          </p:cNvSpPr>
          <p:nvPr>
            <p:ph type="ftr" sz="quarter" idx="11"/>
          </p:nvPr>
        </p:nvSpPr>
        <p:spPr/>
        <p:txBody>
          <a:bodyPr/>
          <a:lstStyle/>
          <a:p>
            <a:endParaRPr lang="en-GB">
              <a:solidFill>
                <a:prstClr val="black">
                  <a:tint val="75000"/>
                </a:prstClr>
              </a:solidFill>
              <a:latin typeface="Verdana"/>
            </a:endParaRPr>
          </a:p>
        </p:txBody>
      </p:sp>
      <p:sp>
        <p:nvSpPr>
          <p:cNvPr id="6" name="Slide Number Placeholder 5"/>
          <p:cNvSpPr>
            <a:spLocks noGrp="1"/>
          </p:cNvSpPr>
          <p:nvPr>
            <p:ph type="sldNum" sz="quarter" idx="12"/>
          </p:nvPr>
        </p:nvSpPr>
        <p:spPr/>
        <p:txBody>
          <a:bodyPr/>
          <a:lstStyle/>
          <a:p>
            <a:fld id="{DBFE731D-5F02-4C77-839F-7A407149200D}" type="slidenum">
              <a:rPr lang="en-GB" smtClean="0">
                <a:solidFill>
                  <a:prstClr val="black">
                    <a:tint val="75000"/>
                  </a:prstClr>
                </a:solidFill>
                <a:latin typeface="Verdana"/>
              </a:rPr>
              <a:pPr/>
              <a:t>‹#›</a:t>
            </a:fld>
            <a:endParaRPr lang="en-GB">
              <a:solidFill>
                <a:prstClr val="black">
                  <a:tint val="75000"/>
                </a:prstClr>
              </a:solidFill>
              <a:latin typeface="Verdana"/>
            </a:endParaRPr>
          </a:p>
        </p:txBody>
      </p:sp>
      <p:sp>
        <p:nvSpPr>
          <p:cNvPr id="7" name="Rectangle 6"/>
          <p:cNvSpPr/>
          <p:nvPr userDrawn="1"/>
        </p:nvSpPr>
        <p:spPr>
          <a:xfrm>
            <a:off x="0" y="0"/>
            <a:ext cx="9144000" cy="617838"/>
          </a:xfrm>
          <a:prstGeom prst="rect">
            <a:avLst/>
          </a:prstGeom>
          <a:solidFill>
            <a:srgbClr val="CC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a:solidFill>
                <a:prstClr val="white"/>
              </a:solidFill>
              <a:latin typeface="Verdana"/>
            </a:endParaRPr>
          </a:p>
        </p:txBody>
      </p:sp>
      <p:sp>
        <p:nvSpPr>
          <p:cNvPr id="8" name="Rectangle 7"/>
          <p:cNvSpPr/>
          <p:nvPr userDrawn="1"/>
        </p:nvSpPr>
        <p:spPr>
          <a:xfrm>
            <a:off x="0" y="6371924"/>
            <a:ext cx="9144000" cy="486076"/>
          </a:xfrm>
          <a:prstGeom prst="rect">
            <a:avLst/>
          </a:prstGeom>
          <a:solidFill>
            <a:srgbClr val="CC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a:solidFill>
                <a:prstClr val="white"/>
              </a:solidFill>
              <a:latin typeface="Verdana"/>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42658" y="-6104"/>
            <a:ext cx="852617" cy="630045"/>
          </a:xfrm>
          <a:prstGeom prst="rect">
            <a:avLst/>
          </a:prstGeom>
        </p:spPr>
      </p:pic>
      <p:sp>
        <p:nvSpPr>
          <p:cNvPr id="10" name="TextBox 9"/>
          <p:cNvSpPr txBox="1"/>
          <p:nvPr userDrawn="1"/>
        </p:nvSpPr>
        <p:spPr>
          <a:xfrm>
            <a:off x="0" y="6389950"/>
            <a:ext cx="9144000" cy="461665"/>
          </a:xfrm>
          <a:prstGeom prst="rect">
            <a:avLst/>
          </a:prstGeom>
          <a:noFill/>
        </p:spPr>
        <p:txBody>
          <a:bodyPr wrap="square" rtlCol="0">
            <a:spAutoFit/>
          </a:bodyPr>
          <a:lstStyle/>
          <a:p>
            <a:pPr algn="ctr" defTabSz="914400"/>
            <a:r>
              <a:rPr lang="en-GB" sz="2400" dirty="0" smtClean="0">
                <a:solidFill>
                  <a:prstClr val="white"/>
                </a:solidFill>
                <a:latin typeface="Bebas Neue" panose="020B0606020202050201" pitchFamily="34" charset="0"/>
              </a:rPr>
              <a:t>The UK’s premier sport, equine and land-based college</a:t>
            </a:r>
            <a:endParaRPr lang="en-GB" sz="2400" dirty="0">
              <a:solidFill>
                <a:prstClr val="white"/>
              </a:solidFill>
              <a:latin typeface="Bebas Neue" panose="020B0606020202050201" pitchFamily="34" charset="0"/>
            </a:endParaRPr>
          </a:p>
        </p:txBody>
      </p:sp>
      <p:pic>
        <p:nvPicPr>
          <p:cNvPr id="11" name="Picture 2" descr="http://www.xichtu.com/wp-content/uploads/2013/03/slider_all_shadow1.png"/>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b="81963"/>
          <a:stretch/>
        </p:blipFill>
        <p:spPr bwMode="auto">
          <a:xfrm>
            <a:off x="6066" y="654052"/>
            <a:ext cx="9137935" cy="761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045184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p:txBody>
          <a:bodyPr/>
          <a:lstStyle/>
          <a:p>
            <a:fld id="{C430A864-98E3-47F3-B8B5-59CE35F87807}" type="datetimeFigureOut">
              <a:rPr lang="en-GB" smtClean="0">
                <a:solidFill>
                  <a:prstClr val="black">
                    <a:tint val="75000"/>
                  </a:prstClr>
                </a:solidFill>
                <a:latin typeface="Verdana"/>
              </a:rPr>
              <a:pPr/>
              <a:t>06/06/17</a:t>
            </a:fld>
            <a:endParaRPr lang="en-GB">
              <a:solidFill>
                <a:prstClr val="black">
                  <a:tint val="75000"/>
                </a:prstClr>
              </a:solidFill>
              <a:latin typeface="Verdana"/>
            </a:endParaRPr>
          </a:p>
        </p:txBody>
      </p:sp>
      <p:sp>
        <p:nvSpPr>
          <p:cNvPr id="5" name="Footer Placeholder 4"/>
          <p:cNvSpPr>
            <a:spLocks noGrp="1"/>
          </p:cNvSpPr>
          <p:nvPr>
            <p:ph type="ftr" sz="quarter" idx="11"/>
          </p:nvPr>
        </p:nvSpPr>
        <p:spPr/>
        <p:txBody>
          <a:bodyPr/>
          <a:lstStyle/>
          <a:p>
            <a:endParaRPr lang="en-GB">
              <a:solidFill>
                <a:prstClr val="black">
                  <a:tint val="75000"/>
                </a:prstClr>
              </a:solidFill>
              <a:latin typeface="Verdana"/>
            </a:endParaRPr>
          </a:p>
        </p:txBody>
      </p:sp>
      <p:sp>
        <p:nvSpPr>
          <p:cNvPr id="6" name="Slide Number Placeholder 5"/>
          <p:cNvSpPr>
            <a:spLocks noGrp="1"/>
          </p:cNvSpPr>
          <p:nvPr>
            <p:ph type="sldNum" sz="quarter" idx="12"/>
          </p:nvPr>
        </p:nvSpPr>
        <p:spPr/>
        <p:txBody>
          <a:bodyPr/>
          <a:lstStyle/>
          <a:p>
            <a:fld id="{DBFE731D-5F02-4C77-839F-7A407149200D}" type="slidenum">
              <a:rPr lang="en-GB" smtClean="0">
                <a:solidFill>
                  <a:prstClr val="black">
                    <a:tint val="75000"/>
                  </a:prstClr>
                </a:solidFill>
                <a:latin typeface="Verdana"/>
              </a:rPr>
              <a:pPr/>
              <a:t>‹#›</a:t>
            </a:fld>
            <a:endParaRPr lang="en-GB">
              <a:solidFill>
                <a:prstClr val="black">
                  <a:tint val="75000"/>
                </a:prstClr>
              </a:solidFill>
              <a:latin typeface="Verdana"/>
            </a:endParaRPr>
          </a:p>
        </p:txBody>
      </p:sp>
      <p:sp>
        <p:nvSpPr>
          <p:cNvPr id="7" name="Rectangle 6"/>
          <p:cNvSpPr/>
          <p:nvPr userDrawn="1"/>
        </p:nvSpPr>
        <p:spPr>
          <a:xfrm>
            <a:off x="0" y="0"/>
            <a:ext cx="9144000" cy="617838"/>
          </a:xfrm>
          <a:prstGeom prst="rect">
            <a:avLst/>
          </a:prstGeom>
          <a:solidFill>
            <a:srgbClr val="CC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a:solidFill>
                <a:prstClr val="white"/>
              </a:solidFill>
              <a:latin typeface="Verdana"/>
            </a:endParaRPr>
          </a:p>
        </p:txBody>
      </p:sp>
      <p:sp>
        <p:nvSpPr>
          <p:cNvPr id="8" name="Rectangle 7"/>
          <p:cNvSpPr/>
          <p:nvPr userDrawn="1"/>
        </p:nvSpPr>
        <p:spPr>
          <a:xfrm>
            <a:off x="0" y="6371924"/>
            <a:ext cx="9144000" cy="486076"/>
          </a:xfrm>
          <a:prstGeom prst="rect">
            <a:avLst/>
          </a:prstGeom>
          <a:solidFill>
            <a:srgbClr val="CC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a:solidFill>
                <a:prstClr val="white"/>
              </a:solidFill>
              <a:latin typeface="Verdana"/>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42658" y="-6104"/>
            <a:ext cx="852617" cy="630045"/>
          </a:xfrm>
          <a:prstGeom prst="rect">
            <a:avLst/>
          </a:prstGeom>
        </p:spPr>
      </p:pic>
      <p:sp>
        <p:nvSpPr>
          <p:cNvPr id="10" name="TextBox 9"/>
          <p:cNvSpPr txBox="1"/>
          <p:nvPr userDrawn="1"/>
        </p:nvSpPr>
        <p:spPr>
          <a:xfrm>
            <a:off x="0" y="6389950"/>
            <a:ext cx="9144000" cy="461665"/>
          </a:xfrm>
          <a:prstGeom prst="rect">
            <a:avLst/>
          </a:prstGeom>
          <a:noFill/>
        </p:spPr>
        <p:txBody>
          <a:bodyPr wrap="square" rtlCol="0">
            <a:spAutoFit/>
          </a:bodyPr>
          <a:lstStyle/>
          <a:p>
            <a:pPr algn="ctr" defTabSz="914400"/>
            <a:r>
              <a:rPr lang="en-GB" sz="2400" dirty="0" smtClean="0">
                <a:solidFill>
                  <a:prstClr val="white"/>
                </a:solidFill>
                <a:latin typeface="Bebas Neue" panose="020B0606020202050201" pitchFamily="34" charset="0"/>
              </a:rPr>
              <a:t>The UK’s premier sport, equine and land-based college</a:t>
            </a:r>
            <a:endParaRPr lang="en-GB" sz="2400" dirty="0">
              <a:solidFill>
                <a:prstClr val="white"/>
              </a:solidFill>
              <a:latin typeface="Bebas Neue" panose="020B0606020202050201" pitchFamily="34" charset="0"/>
            </a:endParaRPr>
          </a:p>
        </p:txBody>
      </p:sp>
      <p:pic>
        <p:nvPicPr>
          <p:cNvPr id="11" name="Picture 2" descr="http://www.xichtu.com/wp-content/uploads/2013/03/slider_all_shadow1.png"/>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b="81963"/>
          <a:stretch/>
        </p:blipFill>
        <p:spPr bwMode="auto">
          <a:xfrm>
            <a:off x="6066" y="654052"/>
            <a:ext cx="9137935" cy="761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195659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C430A864-98E3-47F3-B8B5-59CE35F87807}" type="datetimeFigureOut">
              <a:rPr lang="en-GB" smtClean="0">
                <a:solidFill>
                  <a:prstClr val="black">
                    <a:tint val="75000"/>
                  </a:prstClr>
                </a:solidFill>
                <a:latin typeface="Verdana"/>
              </a:rPr>
              <a:pPr/>
              <a:t>06/06/17</a:t>
            </a:fld>
            <a:endParaRPr lang="en-GB">
              <a:solidFill>
                <a:prstClr val="black">
                  <a:tint val="75000"/>
                </a:prstClr>
              </a:solidFill>
              <a:latin typeface="Verdana"/>
            </a:endParaRPr>
          </a:p>
        </p:txBody>
      </p:sp>
      <p:sp>
        <p:nvSpPr>
          <p:cNvPr id="6" name="Footer Placeholder 5"/>
          <p:cNvSpPr>
            <a:spLocks noGrp="1"/>
          </p:cNvSpPr>
          <p:nvPr>
            <p:ph type="ftr" sz="quarter" idx="11"/>
          </p:nvPr>
        </p:nvSpPr>
        <p:spPr/>
        <p:txBody>
          <a:bodyPr/>
          <a:lstStyle/>
          <a:p>
            <a:endParaRPr lang="en-GB">
              <a:solidFill>
                <a:prstClr val="black">
                  <a:tint val="75000"/>
                </a:prstClr>
              </a:solidFill>
              <a:latin typeface="Verdana"/>
            </a:endParaRPr>
          </a:p>
        </p:txBody>
      </p:sp>
      <p:sp>
        <p:nvSpPr>
          <p:cNvPr id="7" name="Slide Number Placeholder 6"/>
          <p:cNvSpPr>
            <a:spLocks noGrp="1"/>
          </p:cNvSpPr>
          <p:nvPr>
            <p:ph type="sldNum" sz="quarter" idx="12"/>
          </p:nvPr>
        </p:nvSpPr>
        <p:spPr/>
        <p:txBody>
          <a:bodyPr/>
          <a:lstStyle/>
          <a:p>
            <a:fld id="{DBFE731D-5F02-4C77-839F-7A407149200D}" type="slidenum">
              <a:rPr lang="en-GB" smtClean="0">
                <a:solidFill>
                  <a:prstClr val="black">
                    <a:tint val="75000"/>
                  </a:prstClr>
                </a:solidFill>
                <a:latin typeface="Verdana"/>
              </a:rPr>
              <a:pPr/>
              <a:t>‹#›</a:t>
            </a:fld>
            <a:endParaRPr lang="en-GB">
              <a:solidFill>
                <a:prstClr val="black">
                  <a:tint val="75000"/>
                </a:prstClr>
              </a:solidFill>
              <a:latin typeface="Verdana"/>
            </a:endParaRPr>
          </a:p>
        </p:txBody>
      </p:sp>
      <p:sp>
        <p:nvSpPr>
          <p:cNvPr id="8" name="Rectangle 7"/>
          <p:cNvSpPr/>
          <p:nvPr userDrawn="1"/>
        </p:nvSpPr>
        <p:spPr>
          <a:xfrm>
            <a:off x="0" y="0"/>
            <a:ext cx="9144000" cy="617838"/>
          </a:xfrm>
          <a:prstGeom prst="rect">
            <a:avLst/>
          </a:prstGeom>
          <a:solidFill>
            <a:srgbClr val="CC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a:solidFill>
                <a:prstClr val="white"/>
              </a:solidFill>
              <a:latin typeface="Verdana"/>
            </a:endParaRPr>
          </a:p>
        </p:txBody>
      </p:sp>
      <p:sp>
        <p:nvSpPr>
          <p:cNvPr id="9" name="Rectangle 8"/>
          <p:cNvSpPr/>
          <p:nvPr userDrawn="1"/>
        </p:nvSpPr>
        <p:spPr>
          <a:xfrm>
            <a:off x="0" y="6371924"/>
            <a:ext cx="9144000" cy="486076"/>
          </a:xfrm>
          <a:prstGeom prst="rect">
            <a:avLst/>
          </a:prstGeom>
          <a:solidFill>
            <a:srgbClr val="CC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a:solidFill>
                <a:prstClr val="white"/>
              </a:solidFill>
              <a:latin typeface="Verdana"/>
            </a:endParaRP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42658" y="-6104"/>
            <a:ext cx="852617" cy="630045"/>
          </a:xfrm>
          <a:prstGeom prst="rect">
            <a:avLst/>
          </a:prstGeom>
        </p:spPr>
      </p:pic>
      <p:sp>
        <p:nvSpPr>
          <p:cNvPr id="11" name="TextBox 10"/>
          <p:cNvSpPr txBox="1"/>
          <p:nvPr userDrawn="1"/>
        </p:nvSpPr>
        <p:spPr>
          <a:xfrm>
            <a:off x="0" y="6389950"/>
            <a:ext cx="7463765" cy="830997"/>
          </a:xfrm>
          <a:prstGeom prst="rect">
            <a:avLst/>
          </a:prstGeom>
          <a:noFill/>
        </p:spPr>
        <p:txBody>
          <a:bodyPr wrap="square" rtlCol="0">
            <a:spAutoFit/>
          </a:bodyPr>
          <a:lstStyle/>
          <a:p>
            <a:pPr algn="ctr" defTabSz="914400"/>
            <a:r>
              <a:rPr lang="en-GB" sz="2400" dirty="0" smtClean="0">
                <a:solidFill>
                  <a:prstClr val="white"/>
                </a:solidFill>
                <a:latin typeface="Bebas Neue" panose="020B0606020202050201" pitchFamily="34" charset="0"/>
              </a:rPr>
              <a:t>The UK’s premier sport, equine and land-based college</a:t>
            </a:r>
            <a:endParaRPr lang="en-GB" sz="2400" dirty="0">
              <a:solidFill>
                <a:prstClr val="white"/>
              </a:solidFill>
              <a:latin typeface="Bebas Neue" panose="020B0606020202050201" pitchFamily="34" charset="0"/>
            </a:endParaRPr>
          </a:p>
        </p:txBody>
      </p:sp>
      <p:pic>
        <p:nvPicPr>
          <p:cNvPr id="12" name="Picture 2" descr="http://www.xichtu.com/wp-content/uploads/2013/03/slider_all_shadow1.png"/>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b="81963"/>
          <a:stretch/>
        </p:blipFill>
        <p:spPr bwMode="auto">
          <a:xfrm>
            <a:off x="6066" y="654052"/>
            <a:ext cx="9137935" cy="76182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http://www.xichtu.com/wp-content/uploads/2013/03/slider_all_shadow1.png"/>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b="81963"/>
          <a:stretch/>
        </p:blipFill>
        <p:spPr bwMode="auto">
          <a:xfrm>
            <a:off x="120366" y="806452"/>
            <a:ext cx="9137935" cy="761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046348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C430A864-98E3-47F3-B8B5-59CE35F87807}" type="datetimeFigureOut">
              <a:rPr lang="en-GB" smtClean="0">
                <a:solidFill>
                  <a:prstClr val="black">
                    <a:tint val="75000"/>
                  </a:prstClr>
                </a:solidFill>
                <a:latin typeface="Verdana"/>
              </a:rPr>
              <a:pPr/>
              <a:t>06/06/17</a:t>
            </a:fld>
            <a:endParaRPr lang="en-GB">
              <a:solidFill>
                <a:prstClr val="black">
                  <a:tint val="75000"/>
                </a:prstClr>
              </a:solidFill>
              <a:latin typeface="Verdana"/>
            </a:endParaRPr>
          </a:p>
        </p:txBody>
      </p:sp>
      <p:sp>
        <p:nvSpPr>
          <p:cNvPr id="8" name="Footer Placeholder 7"/>
          <p:cNvSpPr>
            <a:spLocks noGrp="1"/>
          </p:cNvSpPr>
          <p:nvPr>
            <p:ph type="ftr" sz="quarter" idx="11"/>
          </p:nvPr>
        </p:nvSpPr>
        <p:spPr/>
        <p:txBody>
          <a:bodyPr/>
          <a:lstStyle/>
          <a:p>
            <a:endParaRPr lang="en-GB">
              <a:solidFill>
                <a:prstClr val="black">
                  <a:tint val="75000"/>
                </a:prstClr>
              </a:solidFill>
              <a:latin typeface="Verdana"/>
            </a:endParaRPr>
          </a:p>
        </p:txBody>
      </p:sp>
      <p:sp>
        <p:nvSpPr>
          <p:cNvPr id="9" name="Slide Number Placeholder 8"/>
          <p:cNvSpPr>
            <a:spLocks noGrp="1"/>
          </p:cNvSpPr>
          <p:nvPr>
            <p:ph type="sldNum" sz="quarter" idx="12"/>
          </p:nvPr>
        </p:nvSpPr>
        <p:spPr/>
        <p:txBody>
          <a:bodyPr/>
          <a:lstStyle/>
          <a:p>
            <a:fld id="{DBFE731D-5F02-4C77-839F-7A407149200D}" type="slidenum">
              <a:rPr lang="en-GB" smtClean="0">
                <a:solidFill>
                  <a:prstClr val="black">
                    <a:tint val="75000"/>
                  </a:prstClr>
                </a:solidFill>
                <a:latin typeface="Verdana"/>
              </a:rPr>
              <a:pPr/>
              <a:t>‹#›</a:t>
            </a:fld>
            <a:endParaRPr lang="en-GB">
              <a:solidFill>
                <a:prstClr val="black">
                  <a:tint val="75000"/>
                </a:prstClr>
              </a:solidFill>
              <a:latin typeface="Verdana"/>
            </a:endParaRPr>
          </a:p>
        </p:txBody>
      </p:sp>
      <p:sp>
        <p:nvSpPr>
          <p:cNvPr id="10" name="Rectangle 9"/>
          <p:cNvSpPr/>
          <p:nvPr userDrawn="1"/>
        </p:nvSpPr>
        <p:spPr>
          <a:xfrm>
            <a:off x="0" y="0"/>
            <a:ext cx="9144000" cy="617838"/>
          </a:xfrm>
          <a:prstGeom prst="rect">
            <a:avLst/>
          </a:prstGeom>
          <a:solidFill>
            <a:srgbClr val="CC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a:solidFill>
                <a:prstClr val="white"/>
              </a:solidFill>
              <a:latin typeface="Verdana"/>
            </a:endParaRPr>
          </a:p>
        </p:txBody>
      </p:sp>
      <p:sp>
        <p:nvSpPr>
          <p:cNvPr id="11" name="Rectangle 10"/>
          <p:cNvSpPr/>
          <p:nvPr userDrawn="1"/>
        </p:nvSpPr>
        <p:spPr>
          <a:xfrm>
            <a:off x="0" y="6371924"/>
            <a:ext cx="9144000" cy="486076"/>
          </a:xfrm>
          <a:prstGeom prst="rect">
            <a:avLst/>
          </a:prstGeom>
          <a:solidFill>
            <a:srgbClr val="CC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a:solidFill>
                <a:prstClr val="white"/>
              </a:solidFill>
              <a:latin typeface="Verdana"/>
            </a:endParaRPr>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42658" y="-6104"/>
            <a:ext cx="852617" cy="630045"/>
          </a:xfrm>
          <a:prstGeom prst="rect">
            <a:avLst/>
          </a:prstGeom>
        </p:spPr>
      </p:pic>
      <p:sp>
        <p:nvSpPr>
          <p:cNvPr id="13" name="TextBox 12"/>
          <p:cNvSpPr txBox="1"/>
          <p:nvPr userDrawn="1"/>
        </p:nvSpPr>
        <p:spPr>
          <a:xfrm>
            <a:off x="1674169" y="6389950"/>
            <a:ext cx="5789596" cy="830997"/>
          </a:xfrm>
          <a:prstGeom prst="rect">
            <a:avLst/>
          </a:prstGeom>
          <a:noFill/>
        </p:spPr>
        <p:txBody>
          <a:bodyPr wrap="square" rtlCol="0">
            <a:spAutoFit/>
          </a:bodyPr>
          <a:lstStyle/>
          <a:p>
            <a:pPr algn="ctr" defTabSz="914400"/>
            <a:r>
              <a:rPr lang="en-GB" sz="2400" dirty="0" smtClean="0">
                <a:solidFill>
                  <a:prstClr val="white"/>
                </a:solidFill>
                <a:latin typeface="Bebas Neue" panose="020B0606020202050201" pitchFamily="34" charset="0"/>
              </a:rPr>
              <a:t>The UK’s premier sport, equine and land-based college</a:t>
            </a:r>
            <a:endParaRPr lang="en-GB" sz="2400" dirty="0">
              <a:solidFill>
                <a:prstClr val="white"/>
              </a:solidFill>
              <a:latin typeface="Bebas Neue" panose="020B0606020202050201" pitchFamily="34" charset="0"/>
            </a:endParaRPr>
          </a:p>
        </p:txBody>
      </p:sp>
      <p:pic>
        <p:nvPicPr>
          <p:cNvPr id="14" name="Picture 2" descr="http://www.xichtu.com/wp-content/uploads/2013/03/slider_all_shadow1.png"/>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b="81963"/>
          <a:stretch/>
        </p:blipFill>
        <p:spPr bwMode="auto">
          <a:xfrm>
            <a:off x="6066" y="654052"/>
            <a:ext cx="9137935" cy="761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899843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C430A864-98E3-47F3-B8B5-59CE35F87807}" type="datetimeFigureOut">
              <a:rPr lang="en-GB" smtClean="0">
                <a:solidFill>
                  <a:prstClr val="black">
                    <a:tint val="75000"/>
                  </a:prstClr>
                </a:solidFill>
                <a:latin typeface="Verdana"/>
              </a:rPr>
              <a:pPr/>
              <a:t>06/06/17</a:t>
            </a:fld>
            <a:endParaRPr lang="en-GB">
              <a:solidFill>
                <a:prstClr val="black">
                  <a:tint val="75000"/>
                </a:prstClr>
              </a:solidFill>
              <a:latin typeface="Verdana"/>
            </a:endParaRPr>
          </a:p>
        </p:txBody>
      </p:sp>
      <p:sp>
        <p:nvSpPr>
          <p:cNvPr id="4" name="Footer Placeholder 3"/>
          <p:cNvSpPr>
            <a:spLocks noGrp="1"/>
          </p:cNvSpPr>
          <p:nvPr>
            <p:ph type="ftr" sz="quarter" idx="11"/>
          </p:nvPr>
        </p:nvSpPr>
        <p:spPr/>
        <p:txBody>
          <a:bodyPr/>
          <a:lstStyle/>
          <a:p>
            <a:endParaRPr lang="en-GB">
              <a:solidFill>
                <a:prstClr val="black">
                  <a:tint val="75000"/>
                </a:prstClr>
              </a:solidFill>
              <a:latin typeface="Verdana"/>
            </a:endParaRPr>
          </a:p>
        </p:txBody>
      </p:sp>
      <p:sp>
        <p:nvSpPr>
          <p:cNvPr id="5" name="Slide Number Placeholder 4"/>
          <p:cNvSpPr>
            <a:spLocks noGrp="1"/>
          </p:cNvSpPr>
          <p:nvPr>
            <p:ph type="sldNum" sz="quarter" idx="12"/>
          </p:nvPr>
        </p:nvSpPr>
        <p:spPr/>
        <p:txBody>
          <a:bodyPr/>
          <a:lstStyle/>
          <a:p>
            <a:fld id="{DBFE731D-5F02-4C77-839F-7A407149200D}" type="slidenum">
              <a:rPr lang="en-GB" smtClean="0">
                <a:solidFill>
                  <a:prstClr val="black">
                    <a:tint val="75000"/>
                  </a:prstClr>
                </a:solidFill>
                <a:latin typeface="Verdana"/>
              </a:rPr>
              <a:pPr/>
              <a:t>‹#›</a:t>
            </a:fld>
            <a:endParaRPr lang="en-GB">
              <a:solidFill>
                <a:prstClr val="black">
                  <a:tint val="75000"/>
                </a:prstClr>
              </a:solidFill>
              <a:latin typeface="Verdana"/>
            </a:endParaRPr>
          </a:p>
        </p:txBody>
      </p:sp>
      <p:sp>
        <p:nvSpPr>
          <p:cNvPr id="6" name="Rectangle 5"/>
          <p:cNvSpPr/>
          <p:nvPr userDrawn="1"/>
        </p:nvSpPr>
        <p:spPr>
          <a:xfrm>
            <a:off x="0" y="0"/>
            <a:ext cx="9144000" cy="617838"/>
          </a:xfrm>
          <a:prstGeom prst="rect">
            <a:avLst/>
          </a:prstGeom>
          <a:solidFill>
            <a:srgbClr val="CC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a:solidFill>
                <a:prstClr val="white"/>
              </a:solidFill>
              <a:latin typeface="Verdana"/>
            </a:endParaRPr>
          </a:p>
        </p:txBody>
      </p:sp>
      <p:sp>
        <p:nvSpPr>
          <p:cNvPr id="7" name="Rectangle 6"/>
          <p:cNvSpPr/>
          <p:nvPr userDrawn="1"/>
        </p:nvSpPr>
        <p:spPr>
          <a:xfrm>
            <a:off x="0" y="6371924"/>
            <a:ext cx="9144000" cy="486076"/>
          </a:xfrm>
          <a:prstGeom prst="rect">
            <a:avLst/>
          </a:prstGeom>
          <a:solidFill>
            <a:srgbClr val="CC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a:solidFill>
                <a:prstClr val="white"/>
              </a:solidFill>
              <a:latin typeface="Verdana"/>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42658" y="-6104"/>
            <a:ext cx="852617" cy="630045"/>
          </a:xfrm>
          <a:prstGeom prst="rect">
            <a:avLst/>
          </a:prstGeom>
        </p:spPr>
      </p:pic>
      <p:sp>
        <p:nvSpPr>
          <p:cNvPr id="9" name="TextBox 8"/>
          <p:cNvSpPr txBox="1"/>
          <p:nvPr userDrawn="1"/>
        </p:nvSpPr>
        <p:spPr>
          <a:xfrm>
            <a:off x="1674169" y="6389950"/>
            <a:ext cx="5789596" cy="830997"/>
          </a:xfrm>
          <a:prstGeom prst="rect">
            <a:avLst/>
          </a:prstGeom>
          <a:noFill/>
        </p:spPr>
        <p:txBody>
          <a:bodyPr wrap="square" rtlCol="0">
            <a:spAutoFit/>
          </a:bodyPr>
          <a:lstStyle/>
          <a:p>
            <a:pPr algn="ctr" defTabSz="914400"/>
            <a:r>
              <a:rPr lang="en-GB" sz="2400" dirty="0" smtClean="0">
                <a:solidFill>
                  <a:prstClr val="white"/>
                </a:solidFill>
                <a:latin typeface="Bebas Neue" panose="020B0606020202050201" pitchFamily="34" charset="0"/>
              </a:rPr>
              <a:t>The UK’s premier sport, equine and land-based college</a:t>
            </a:r>
            <a:endParaRPr lang="en-GB" sz="2400" dirty="0">
              <a:solidFill>
                <a:prstClr val="white"/>
              </a:solidFill>
              <a:latin typeface="Bebas Neue" panose="020B0606020202050201" pitchFamily="34" charset="0"/>
            </a:endParaRPr>
          </a:p>
        </p:txBody>
      </p:sp>
      <p:pic>
        <p:nvPicPr>
          <p:cNvPr id="10" name="Picture 2" descr="http://www.xichtu.com/wp-content/uploads/2013/03/slider_all_shadow1.png"/>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b="81963"/>
          <a:stretch/>
        </p:blipFill>
        <p:spPr bwMode="auto">
          <a:xfrm>
            <a:off x="6066" y="654052"/>
            <a:ext cx="9137935" cy="761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442423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30A864-98E3-47F3-B8B5-59CE35F87807}" type="datetimeFigureOut">
              <a:rPr lang="en-GB" smtClean="0">
                <a:solidFill>
                  <a:prstClr val="black">
                    <a:tint val="75000"/>
                  </a:prstClr>
                </a:solidFill>
                <a:latin typeface="Verdana"/>
              </a:rPr>
              <a:pPr/>
              <a:t>06/06/17</a:t>
            </a:fld>
            <a:endParaRPr lang="en-GB">
              <a:solidFill>
                <a:prstClr val="black">
                  <a:tint val="75000"/>
                </a:prstClr>
              </a:solidFill>
              <a:latin typeface="Verdana"/>
            </a:endParaRPr>
          </a:p>
        </p:txBody>
      </p:sp>
      <p:sp>
        <p:nvSpPr>
          <p:cNvPr id="3" name="Footer Placeholder 2"/>
          <p:cNvSpPr>
            <a:spLocks noGrp="1"/>
          </p:cNvSpPr>
          <p:nvPr>
            <p:ph type="ftr" sz="quarter" idx="11"/>
          </p:nvPr>
        </p:nvSpPr>
        <p:spPr/>
        <p:txBody>
          <a:bodyPr/>
          <a:lstStyle/>
          <a:p>
            <a:endParaRPr lang="en-GB">
              <a:solidFill>
                <a:prstClr val="black">
                  <a:tint val="75000"/>
                </a:prstClr>
              </a:solidFill>
              <a:latin typeface="Verdana"/>
            </a:endParaRPr>
          </a:p>
        </p:txBody>
      </p:sp>
      <p:sp>
        <p:nvSpPr>
          <p:cNvPr id="4" name="Slide Number Placeholder 3"/>
          <p:cNvSpPr>
            <a:spLocks noGrp="1"/>
          </p:cNvSpPr>
          <p:nvPr>
            <p:ph type="sldNum" sz="quarter" idx="12"/>
          </p:nvPr>
        </p:nvSpPr>
        <p:spPr/>
        <p:txBody>
          <a:bodyPr/>
          <a:lstStyle/>
          <a:p>
            <a:fld id="{DBFE731D-5F02-4C77-839F-7A407149200D}" type="slidenum">
              <a:rPr lang="en-GB" smtClean="0">
                <a:solidFill>
                  <a:prstClr val="black">
                    <a:tint val="75000"/>
                  </a:prstClr>
                </a:solidFill>
                <a:latin typeface="Verdana"/>
              </a:rPr>
              <a:pPr/>
              <a:t>‹#›</a:t>
            </a:fld>
            <a:endParaRPr lang="en-GB">
              <a:solidFill>
                <a:prstClr val="black">
                  <a:tint val="75000"/>
                </a:prstClr>
              </a:solidFill>
              <a:latin typeface="Verdana"/>
            </a:endParaRPr>
          </a:p>
        </p:txBody>
      </p:sp>
      <p:sp>
        <p:nvSpPr>
          <p:cNvPr id="5" name="Rectangle 4"/>
          <p:cNvSpPr/>
          <p:nvPr userDrawn="1"/>
        </p:nvSpPr>
        <p:spPr>
          <a:xfrm>
            <a:off x="0" y="0"/>
            <a:ext cx="9144000" cy="617838"/>
          </a:xfrm>
          <a:prstGeom prst="rect">
            <a:avLst/>
          </a:prstGeom>
          <a:solidFill>
            <a:srgbClr val="CC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a:solidFill>
                <a:prstClr val="white"/>
              </a:solidFill>
              <a:latin typeface="Verdana"/>
            </a:endParaRPr>
          </a:p>
        </p:txBody>
      </p:sp>
      <p:sp>
        <p:nvSpPr>
          <p:cNvPr id="6" name="Rectangle 5"/>
          <p:cNvSpPr/>
          <p:nvPr userDrawn="1"/>
        </p:nvSpPr>
        <p:spPr>
          <a:xfrm>
            <a:off x="0" y="6371924"/>
            <a:ext cx="9144000" cy="486076"/>
          </a:xfrm>
          <a:prstGeom prst="rect">
            <a:avLst/>
          </a:prstGeom>
          <a:solidFill>
            <a:srgbClr val="CC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a:solidFill>
                <a:prstClr val="white"/>
              </a:solidFill>
              <a:latin typeface="Verdana"/>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42658" y="-6104"/>
            <a:ext cx="852617" cy="630045"/>
          </a:xfrm>
          <a:prstGeom prst="rect">
            <a:avLst/>
          </a:prstGeom>
        </p:spPr>
      </p:pic>
      <p:sp>
        <p:nvSpPr>
          <p:cNvPr id="8" name="TextBox 7"/>
          <p:cNvSpPr txBox="1"/>
          <p:nvPr userDrawn="1"/>
        </p:nvSpPr>
        <p:spPr>
          <a:xfrm>
            <a:off x="1674169" y="6389950"/>
            <a:ext cx="5789596" cy="830997"/>
          </a:xfrm>
          <a:prstGeom prst="rect">
            <a:avLst/>
          </a:prstGeom>
          <a:noFill/>
        </p:spPr>
        <p:txBody>
          <a:bodyPr wrap="square" rtlCol="0">
            <a:spAutoFit/>
          </a:bodyPr>
          <a:lstStyle/>
          <a:p>
            <a:pPr algn="ctr" defTabSz="914400"/>
            <a:r>
              <a:rPr lang="en-GB" sz="2400" dirty="0" smtClean="0">
                <a:solidFill>
                  <a:prstClr val="white"/>
                </a:solidFill>
                <a:latin typeface="Bebas Neue" panose="020B0606020202050201" pitchFamily="34" charset="0"/>
              </a:rPr>
              <a:t>The UK’s premier sport, equine and land-based college</a:t>
            </a:r>
            <a:endParaRPr lang="en-GB" sz="2400" dirty="0">
              <a:solidFill>
                <a:prstClr val="white"/>
              </a:solidFill>
              <a:latin typeface="Bebas Neue" panose="020B0606020202050201" pitchFamily="34" charset="0"/>
            </a:endParaRPr>
          </a:p>
        </p:txBody>
      </p:sp>
      <p:pic>
        <p:nvPicPr>
          <p:cNvPr id="9" name="Picture 2" descr="http://www.xichtu.com/wp-content/uploads/2013/03/slider_all_shadow1.png"/>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b="81963"/>
          <a:stretch/>
        </p:blipFill>
        <p:spPr bwMode="auto">
          <a:xfrm>
            <a:off x="6066" y="654052"/>
            <a:ext cx="9137935" cy="761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566246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430A864-98E3-47F3-B8B5-59CE35F87807}" type="datetimeFigureOut">
              <a:rPr lang="en-GB" smtClean="0">
                <a:solidFill>
                  <a:prstClr val="black">
                    <a:tint val="75000"/>
                  </a:prstClr>
                </a:solidFill>
                <a:latin typeface="Verdana"/>
              </a:rPr>
              <a:pPr/>
              <a:t>06/06/17</a:t>
            </a:fld>
            <a:endParaRPr lang="en-GB">
              <a:solidFill>
                <a:prstClr val="black">
                  <a:tint val="75000"/>
                </a:prstClr>
              </a:solidFill>
              <a:latin typeface="Verdana"/>
            </a:endParaRPr>
          </a:p>
        </p:txBody>
      </p:sp>
      <p:sp>
        <p:nvSpPr>
          <p:cNvPr id="6" name="Footer Placeholder 5"/>
          <p:cNvSpPr>
            <a:spLocks noGrp="1"/>
          </p:cNvSpPr>
          <p:nvPr>
            <p:ph type="ftr" sz="quarter" idx="11"/>
          </p:nvPr>
        </p:nvSpPr>
        <p:spPr/>
        <p:txBody>
          <a:bodyPr/>
          <a:lstStyle/>
          <a:p>
            <a:endParaRPr lang="en-GB">
              <a:solidFill>
                <a:prstClr val="black">
                  <a:tint val="75000"/>
                </a:prstClr>
              </a:solidFill>
              <a:latin typeface="Verdana"/>
            </a:endParaRPr>
          </a:p>
        </p:txBody>
      </p:sp>
      <p:sp>
        <p:nvSpPr>
          <p:cNvPr id="7" name="Slide Number Placeholder 6"/>
          <p:cNvSpPr>
            <a:spLocks noGrp="1"/>
          </p:cNvSpPr>
          <p:nvPr>
            <p:ph type="sldNum" sz="quarter" idx="12"/>
          </p:nvPr>
        </p:nvSpPr>
        <p:spPr/>
        <p:txBody>
          <a:bodyPr/>
          <a:lstStyle/>
          <a:p>
            <a:fld id="{DBFE731D-5F02-4C77-839F-7A407149200D}" type="slidenum">
              <a:rPr lang="en-GB" smtClean="0">
                <a:solidFill>
                  <a:prstClr val="black">
                    <a:tint val="75000"/>
                  </a:prstClr>
                </a:solidFill>
                <a:latin typeface="Verdana"/>
              </a:rPr>
              <a:pPr/>
              <a:t>‹#›</a:t>
            </a:fld>
            <a:endParaRPr lang="en-GB">
              <a:solidFill>
                <a:prstClr val="black">
                  <a:tint val="75000"/>
                </a:prstClr>
              </a:solidFill>
              <a:latin typeface="Verdana"/>
            </a:endParaRPr>
          </a:p>
        </p:txBody>
      </p:sp>
      <p:sp>
        <p:nvSpPr>
          <p:cNvPr id="8" name="Rectangle 7"/>
          <p:cNvSpPr/>
          <p:nvPr userDrawn="1"/>
        </p:nvSpPr>
        <p:spPr>
          <a:xfrm>
            <a:off x="0" y="0"/>
            <a:ext cx="9144000" cy="617838"/>
          </a:xfrm>
          <a:prstGeom prst="rect">
            <a:avLst/>
          </a:prstGeom>
          <a:solidFill>
            <a:srgbClr val="CC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a:solidFill>
                <a:prstClr val="white"/>
              </a:solidFill>
              <a:latin typeface="Verdana"/>
            </a:endParaRPr>
          </a:p>
        </p:txBody>
      </p:sp>
      <p:sp>
        <p:nvSpPr>
          <p:cNvPr id="9" name="Rectangle 8"/>
          <p:cNvSpPr/>
          <p:nvPr userDrawn="1"/>
        </p:nvSpPr>
        <p:spPr>
          <a:xfrm>
            <a:off x="0" y="6371924"/>
            <a:ext cx="9144000" cy="486076"/>
          </a:xfrm>
          <a:prstGeom prst="rect">
            <a:avLst/>
          </a:prstGeom>
          <a:solidFill>
            <a:srgbClr val="CC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a:solidFill>
                <a:prstClr val="white"/>
              </a:solidFill>
              <a:latin typeface="Verdana"/>
            </a:endParaRP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42658" y="-6104"/>
            <a:ext cx="852617" cy="630045"/>
          </a:xfrm>
          <a:prstGeom prst="rect">
            <a:avLst/>
          </a:prstGeom>
        </p:spPr>
      </p:pic>
      <p:sp>
        <p:nvSpPr>
          <p:cNvPr id="11" name="TextBox 10"/>
          <p:cNvSpPr txBox="1"/>
          <p:nvPr userDrawn="1"/>
        </p:nvSpPr>
        <p:spPr>
          <a:xfrm>
            <a:off x="1674169" y="6389950"/>
            <a:ext cx="5789596" cy="830997"/>
          </a:xfrm>
          <a:prstGeom prst="rect">
            <a:avLst/>
          </a:prstGeom>
          <a:noFill/>
        </p:spPr>
        <p:txBody>
          <a:bodyPr wrap="square" rtlCol="0">
            <a:spAutoFit/>
          </a:bodyPr>
          <a:lstStyle/>
          <a:p>
            <a:pPr algn="ctr" defTabSz="914400"/>
            <a:r>
              <a:rPr lang="en-GB" sz="2400" dirty="0" smtClean="0">
                <a:solidFill>
                  <a:prstClr val="white"/>
                </a:solidFill>
                <a:latin typeface="Bebas Neue" panose="020B0606020202050201" pitchFamily="34" charset="0"/>
              </a:rPr>
              <a:t>The UK’s premier sport, equine and land-based college</a:t>
            </a:r>
            <a:endParaRPr lang="en-GB" sz="2400" dirty="0">
              <a:solidFill>
                <a:prstClr val="white"/>
              </a:solidFill>
              <a:latin typeface="Bebas Neue" panose="020B0606020202050201" pitchFamily="34" charset="0"/>
            </a:endParaRPr>
          </a:p>
        </p:txBody>
      </p:sp>
      <p:pic>
        <p:nvPicPr>
          <p:cNvPr id="12" name="Picture 2" descr="http://www.xichtu.com/wp-content/uploads/2013/03/slider_all_shadow1.png"/>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b="81963"/>
          <a:stretch/>
        </p:blipFill>
        <p:spPr bwMode="auto">
          <a:xfrm>
            <a:off x="6066" y="654052"/>
            <a:ext cx="9137935" cy="761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903127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430A864-98E3-47F3-B8B5-59CE35F87807}" type="datetimeFigureOut">
              <a:rPr lang="en-GB" smtClean="0">
                <a:solidFill>
                  <a:prstClr val="black">
                    <a:tint val="75000"/>
                  </a:prstClr>
                </a:solidFill>
                <a:latin typeface="Verdana"/>
              </a:rPr>
              <a:pPr/>
              <a:t>06/06/17</a:t>
            </a:fld>
            <a:endParaRPr lang="en-GB">
              <a:solidFill>
                <a:prstClr val="black">
                  <a:tint val="75000"/>
                </a:prstClr>
              </a:solidFill>
              <a:latin typeface="Verdana"/>
            </a:endParaRPr>
          </a:p>
        </p:txBody>
      </p:sp>
      <p:sp>
        <p:nvSpPr>
          <p:cNvPr id="6" name="Footer Placeholder 5"/>
          <p:cNvSpPr>
            <a:spLocks noGrp="1"/>
          </p:cNvSpPr>
          <p:nvPr>
            <p:ph type="ftr" sz="quarter" idx="11"/>
          </p:nvPr>
        </p:nvSpPr>
        <p:spPr/>
        <p:txBody>
          <a:bodyPr/>
          <a:lstStyle/>
          <a:p>
            <a:endParaRPr lang="en-GB">
              <a:solidFill>
                <a:prstClr val="black">
                  <a:tint val="75000"/>
                </a:prstClr>
              </a:solidFill>
              <a:latin typeface="Verdana"/>
            </a:endParaRPr>
          </a:p>
        </p:txBody>
      </p:sp>
      <p:sp>
        <p:nvSpPr>
          <p:cNvPr id="7" name="Slide Number Placeholder 6"/>
          <p:cNvSpPr>
            <a:spLocks noGrp="1"/>
          </p:cNvSpPr>
          <p:nvPr>
            <p:ph type="sldNum" sz="quarter" idx="12"/>
          </p:nvPr>
        </p:nvSpPr>
        <p:spPr/>
        <p:txBody>
          <a:bodyPr/>
          <a:lstStyle/>
          <a:p>
            <a:fld id="{DBFE731D-5F02-4C77-839F-7A407149200D}" type="slidenum">
              <a:rPr lang="en-GB" smtClean="0">
                <a:solidFill>
                  <a:prstClr val="black">
                    <a:tint val="75000"/>
                  </a:prstClr>
                </a:solidFill>
                <a:latin typeface="Verdana"/>
              </a:rPr>
              <a:pPr/>
              <a:t>‹#›</a:t>
            </a:fld>
            <a:endParaRPr lang="en-GB">
              <a:solidFill>
                <a:prstClr val="black">
                  <a:tint val="75000"/>
                </a:prstClr>
              </a:solidFill>
              <a:latin typeface="Verdana"/>
            </a:endParaRPr>
          </a:p>
        </p:txBody>
      </p:sp>
      <p:sp>
        <p:nvSpPr>
          <p:cNvPr id="8" name="Rectangle 7"/>
          <p:cNvSpPr/>
          <p:nvPr userDrawn="1"/>
        </p:nvSpPr>
        <p:spPr>
          <a:xfrm>
            <a:off x="0" y="0"/>
            <a:ext cx="9144000" cy="617838"/>
          </a:xfrm>
          <a:prstGeom prst="rect">
            <a:avLst/>
          </a:prstGeom>
          <a:solidFill>
            <a:srgbClr val="CC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a:solidFill>
                <a:prstClr val="white"/>
              </a:solidFill>
              <a:latin typeface="Verdana"/>
            </a:endParaRPr>
          </a:p>
        </p:txBody>
      </p:sp>
      <p:sp>
        <p:nvSpPr>
          <p:cNvPr id="9" name="Rectangle 8"/>
          <p:cNvSpPr/>
          <p:nvPr userDrawn="1"/>
        </p:nvSpPr>
        <p:spPr>
          <a:xfrm>
            <a:off x="0" y="6371924"/>
            <a:ext cx="9144000" cy="486076"/>
          </a:xfrm>
          <a:prstGeom prst="rect">
            <a:avLst/>
          </a:prstGeom>
          <a:solidFill>
            <a:srgbClr val="CC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a:solidFill>
                <a:prstClr val="white"/>
              </a:solidFill>
              <a:latin typeface="Verdana"/>
            </a:endParaRP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42658" y="-6104"/>
            <a:ext cx="852617" cy="630045"/>
          </a:xfrm>
          <a:prstGeom prst="rect">
            <a:avLst/>
          </a:prstGeom>
        </p:spPr>
      </p:pic>
      <p:sp>
        <p:nvSpPr>
          <p:cNvPr id="11" name="TextBox 10"/>
          <p:cNvSpPr txBox="1"/>
          <p:nvPr userDrawn="1"/>
        </p:nvSpPr>
        <p:spPr>
          <a:xfrm>
            <a:off x="1674169" y="6389950"/>
            <a:ext cx="5789596" cy="830997"/>
          </a:xfrm>
          <a:prstGeom prst="rect">
            <a:avLst/>
          </a:prstGeom>
          <a:noFill/>
        </p:spPr>
        <p:txBody>
          <a:bodyPr wrap="square" rtlCol="0">
            <a:spAutoFit/>
          </a:bodyPr>
          <a:lstStyle/>
          <a:p>
            <a:pPr algn="ctr" defTabSz="914400"/>
            <a:r>
              <a:rPr lang="en-GB" sz="2400" dirty="0" smtClean="0">
                <a:solidFill>
                  <a:prstClr val="white"/>
                </a:solidFill>
                <a:latin typeface="Bebas Neue" panose="020B0606020202050201" pitchFamily="34" charset="0"/>
              </a:rPr>
              <a:t>The UK’s premier sport, equine and land-based college</a:t>
            </a:r>
            <a:endParaRPr lang="en-GB" sz="2400" dirty="0">
              <a:solidFill>
                <a:prstClr val="white"/>
              </a:solidFill>
              <a:latin typeface="Bebas Neue" panose="020B0606020202050201" pitchFamily="34" charset="0"/>
            </a:endParaRPr>
          </a:p>
        </p:txBody>
      </p:sp>
      <p:pic>
        <p:nvPicPr>
          <p:cNvPr id="12" name="Picture 2" descr="http://www.xichtu.com/wp-content/uploads/2013/03/slider_all_shadow1.png"/>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b="81963"/>
          <a:stretch/>
        </p:blipFill>
        <p:spPr bwMode="auto">
          <a:xfrm>
            <a:off x="6066" y="654052"/>
            <a:ext cx="9137935" cy="761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356601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C430A864-98E3-47F3-B8B5-59CE35F87807}" type="datetimeFigureOut">
              <a:rPr lang="en-GB" smtClean="0">
                <a:solidFill>
                  <a:prstClr val="black">
                    <a:tint val="75000"/>
                  </a:prstClr>
                </a:solidFill>
                <a:latin typeface="Verdana"/>
              </a:rPr>
              <a:pPr/>
              <a:t>06/06/17</a:t>
            </a:fld>
            <a:endParaRPr lang="en-GB">
              <a:solidFill>
                <a:prstClr val="black">
                  <a:tint val="75000"/>
                </a:prstClr>
              </a:solidFill>
              <a:latin typeface="Verdana"/>
            </a:endParaRPr>
          </a:p>
        </p:txBody>
      </p:sp>
      <p:sp>
        <p:nvSpPr>
          <p:cNvPr id="5" name="Footer Placeholder 4"/>
          <p:cNvSpPr>
            <a:spLocks noGrp="1"/>
          </p:cNvSpPr>
          <p:nvPr>
            <p:ph type="ftr" sz="quarter" idx="11"/>
          </p:nvPr>
        </p:nvSpPr>
        <p:spPr/>
        <p:txBody>
          <a:bodyPr/>
          <a:lstStyle/>
          <a:p>
            <a:endParaRPr lang="en-GB">
              <a:solidFill>
                <a:prstClr val="black">
                  <a:tint val="75000"/>
                </a:prstClr>
              </a:solidFill>
              <a:latin typeface="Verdana"/>
            </a:endParaRPr>
          </a:p>
        </p:txBody>
      </p:sp>
      <p:sp>
        <p:nvSpPr>
          <p:cNvPr id="6" name="Slide Number Placeholder 5"/>
          <p:cNvSpPr>
            <a:spLocks noGrp="1"/>
          </p:cNvSpPr>
          <p:nvPr>
            <p:ph type="sldNum" sz="quarter" idx="12"/>
          </p:nvPr>
        </p:nvSpPr>
        <p:spPr/>
        <p:txBody>
          <a:bodyPr/>
          <a:lstStyle/>
          <a:p>
            <a:fld id="{DBFE731D-5F02-4C77-839F-7A407149200D}" type="slidenum">
              <a:rPr lang="en-GB" smtClean="0">
                <a:solidFill>
                  <a:prstClr val="black">
                    <a:tint val="75000"/>
                  </a:prstClr>
                </a:solidFill>
                <a:latin typeface="Verdana"/>
              </a:rPr>
              <a:pPr/>
              <a:t>‹#›</a:t>
            </a:fld>
            <a:endParaRPr lang="en-GB">
              <a:solidFill>
                <a:prstClr val="black">
                  <a:tint val="75000"/>
                </a:prstClr>
              </a:solidFill>
              <a:latin typeface="Verdana"/>
            </a:endParaRPr>
          </a:p>
        </p:txBody>
      </p:sp>
      <p:sp>
        <p:nvSpPr>
          <p:cNvPr id="7" name="Rectangle 6"/>
          <p:cNvSpPr/>
          <p:nvPr userDrawn="1"/>
        </p:nvSpPr>
        <p:spPr>
          <a:xfrm>
            <a:off x="0" y="0"/>
            <a:ext cx="9144000" cy="617838"/>
          </a:xfrm>
          <a:prstGeom prst="rect">
            <a:avLst/>
          </a:prstGeom>
          <a:solidFill>
            <a:srgbClr val="CC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a:solidFill>
                <a:prstClr val="white"/>
              </a:solidFill>
              <a:latin typeface="Verdana"/>
            </a:endParaRPr>
          </a:p>
        </p:txBody>
      </p:sp>
      <p:sp>
        <p:nvSpPr>
          <p:cNvPr id="8" name="Rectangle 7"/>
          <p:cNvSpPr/>
          <p:nvPr userDrawn="1"/>
        </p:nvSpPr>
        <p:spPr>
          <a:xfrm>
            <a:off x="0" y="6371924"/>
            <a:ext cx="9144000" cy="486076"/>
          </a:xfrm>
          <a:prstGeom prst="rect">
            <a:avLst/>
          </a:prstGeom>
          <a:solidFill>
            <a:srgbClr val="CC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a:solidFill>
                <a:prstClr val="white"/>
              </a:solidFill>
              <a:latin typeface="Verdana"/>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42658" y="-6104"/>
            <a:ext cx="852617" cy="630045"/>
          </a:xfrm>
          <a:prstGeom prst="rect">
            <a:avLst/>
          </a:prstGeom>
        </p:spPr>
      </p:pic>
      <p:sp>
        <p:nvSpPr>
          <p:cNvPr id="10" name="TextBox 9"/>
          <p:cNvSpPr txBox="1"/>
          <p:nvPr userDrawn="1"/>
        </p:nvSpPr>
        <p:spPr>
          <a:xfrm>
            <a:off x="1674169" y="6389950"/>
            <a:ext cx="5789596" cy="830997"/>
          </a:xfrm>
          <a:prstGeom prst="rect">
            <a:avLst/>
          </a:prstGeom>
          <a:noFill/>
        </p:spPr>
        <p:txBody>
          <a:bodyPr wrap="square" rtlCol="0">
            <a:spAutoFit/>
          </a:bodyPr>
          <a:lstStyle/>
          <a:p>
            <a:pPr algn="ctr" defTabSz="914400"/>
            <a:r>
              <a:rPr lang="en-GB" sz="2400" dirty="0" smtClean="0">
                <a:solidFill>
                  <a:prstClr val="white"/>
                </a:solidFill>
                <a:latin typeface="Bebas Neue" panose="020B0606020202050201" pitchFamily="34" charset="0"/>
              </a:rPr>
              <a:t>The UK’s premier sport, equine and land-based college</a:t>
            </a:r>
            <a:endParaRPr lang="en-GB" sz="2400" dirty="0">
              <a:solidFill>
                <a:prstClr val="white"/>
              </a:solidFill>
              <a:latin typeface="Bebas Neue" panose="020B0606020202050201" pitchFamily="34" charset="0"/>
            </a:endParaRPr>
          </a:p>
        </p:txBody>
      </p:sp>
      <p:pic>
        <p:nvPicPr>
          <p:cNvPr id="11" name="Picture 2" descr="http://www.xichtu.com/wp-content/uploads/2013/03/slider_all_shadow1.png"/>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b="81963"/>
          <a:stretch/>
        </p:blipFill>
        <p:spPr bwMode="auto">
          <a:xfrm>
            <a:off x="6066" y="654052"/>
            <a:ext cx="9137935" cy="761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32707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A0909BA1-3D24-464D-97FD-F8683CF3883D}" type="datetimeFigureOut">
              <a:rPr lang="en-US" smtClean="0"/>
              <a:t>06/06/17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01AADF1-F4AF-4747-8C9D-48B2021180E6}" type="slidenum">
              <a:rPr lang="en-US" smtClean="0"/>
              <a:t>‹#›</a:t>
            </a:fld>
            <a:endParaRPr lang="en-US"/>
          </a:p>
        </p:txBody>
      </p:sp>
    </p:spTree>
    <p:extLst>
      <p:ext uri="{BB962C8B-B14F-4D97-AF65-F5344CB8AC3E}">
        <p14:creationId xmlns:p14="http://schemas.microsoft.com/office/powerpoint/2010/main" val="263353946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11" name="Rectangle 10"/>
          <p:cNvSpPr/>
          <p:nvPr userDrawn="1"/>
        </p:nvSpPr>
        <p:spPr>
          <a:xfrm rot="5400000">
            <a:off x="5535915" y="3249915"/>
            <a:ext cx="6851614" cy="364557"/>
          </a:xfrm>
          <a:prstGeom prst="rect">
            <a:avLst/>
          </a:prstGeom>
          <a:solidFill>
            <a:srgbClr val="CC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a:solidFill>
                <a:prstClr val="white"/>
              </a:solidFill>
              <a:latin typeface="Verdana"/>
            </a:endParaRPr>
          </a:p>
        </p:txBody>
      </p:sp>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C430A864-98E3-47F3-B8B5-59CE35F87807}" type="datetimeFigureOut">
              <a:rPr lang="en-GB" smtClean="0">
                <a:solidFill>
                  <a:prstClr val="black">
                    <a:tint val="75000"/>
                  </a:prstClr>
                </a:solidFill>
                <a:latin typeface="Verdana"/>
              </a:rPr>
              <a:pPr/>
              <a:t>06/06/17</a:t>
            </a:fld>
            <a:endParaRPr lang="en-GB">
              <a:solidFill>
                <a:prstClr val="black">
                  <a:tint val="75000"/>
                </a:prstClr>
              </a:solidFill>
              <a:latin typeface="Verdana"/>
            </a:endParaRPr>
          </a:p>
        </p:txBody>
      </p:sp>
      <p:sp>
        <p:nvSpPr>
          <p:cNvPr id="5" name="Footer Placeholder 4"/>
          <p:cNvSpPr>
            <a:spLocks noGrp="1"/>
          </p:cNvSpPr>
          <p:nvPr>
            <p:ph type="ftr" sz="quarter" idx="11"/>
          </p:nvPr>
        </p:nvSpPr>
        <p:spPr/>
        <p:txBody>
          <a:bodyPr/>
          <a:lstStyle/>
          <a:p>
            <a:endParaRPr lang="en-GB">
              <a:solidFill>
                <a:prstClr val="black">
                  <a:tint val="75000"/>
                </a:prstClr>
              </a:solidFill>
              <a:latin typeface="Verdana"/>
            </a:endParaRPr>
          </a:p>
        </p:txBody>
      </p:sp>
      <p:sp>
        <p:nvSpPr>
          <p:cNvPr id="6" name="Slide Number Placeholder 5"/>
          <p:cNvSpPr>
            <a:spLocks noGrp="1"/>
          </p:cNvSpPr>
          <p:nvPr>
            <p:ph type="sldNum" sz="quarter" idx="12"/>
          </p:nvPr>
        </p:nvSpPr>
        <p:spPr/>
        <p:txBody>
          <a:bodyPr/>
          <a:lstStyle/>
          <a:p>
            <a:fld id="{DBFE731D-5F02-4C77-839F-7A407149200D}" type="slidenum">
              <a:rPr lang="en-GB" smtClean="0">
                <a:solidFill>
                  <a:prstClr val="black">
                    <a:tint val="75000"/>
                  </a:prstClr>
                </a:solidFill>
                <a:latin typeface="Verdana"/>
              </a:rPr>
              <a:pPr/>
              <a:t>‹#›</a:t>
            </a:fld>
            <a:endParaRPr lang="en-GB">
              <a:solidFill>
                <a:prstClr val="black">
                  <a:tint val="75000"/>
                </a:prstClr>
              </a:solidFill>
              <a:latin typeface="Verdana"/>
            </a:endParaRPr>
          </a:p>
        </p:txBody>
      </p:sp>
      <p:sp>
        <p:nvSpPr>
          <p:cNvPr id="8" name="Rectangle 7"/>
          <p:cNvSpPr/>
          <p:nvPr userDrawn="1"/>
        </p:nvSpPr>
        <p:spPr>
          <a:xfrm rot="5400000">
            <a:off x="-3249596" y="3243529"/>
            <a:ext cx="6851614" cy="364557"/>
          </a:xfrm>
          <a:prstGeom prst="rect">
            <a:avLst/>
          </a:prstGeom>
          <a:solidFill>
            <a:srgbClr val="CC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a:solidFill>
                <a:prstClr val="white"/>
              </a:solidFill>
              <a:latin typeface="Verdana"/>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5400000">
            <a:off x="8393311" y="3075258"/>
            <a:ext cx="1136822" cy="472534"/>
          </a:xfrm>
          <a:prstGeom prst="rect">
            <a:avLst/>
          </a:prstGeom>
        </p:spPr>
      </p:pic>
      <p:sp>
        <p:nvSpPr>
          <p:cNvPr id="10" name="TextBox 9"/>
          <p:cNvSpPr txBox="1"/>
          <p:nvPr userDrawn="1"/>
        </p:nvSpPr>
        <p:spPr>
          <a:xfrm rot="5400000">
            <a:off x="-3634479" y="3194975"/>
            <a:ext cx="7719461" cy="461665"/>
          </a:xfrm>
          <a:prstGeom prst="rect">
            <a:avLst/>
          </a:prstGeom>
          <a:noFill/>
        </p:spPr>
        <p:txBody>
          <a:bodyPr wrap="square" rtlCol="0">
            <a:spAutoFit/>
          </a:bodyPr>
          <a:lstStyle/>
          <a:p>
            <a:pPr algn="ctr" defTabSz="914400"/>
            <a:r>
              <a:rPr lang="en-GB" sz="2400" dirty="0" smtClean="0">
                <a:solidFill>
                  <a:prstClr val="white"/>
                </a:solidFill>
                <a:latin typeface="Bebas Neue" panose="020B0606020202050201" pitchFamily="34" charset="0"/>
              </a:rPr>
              <a:t>The UK’s premier sport, equine and land-based college</a:t>
            </a:r>
            <a:endParaRPr lang="en-GB" sz="2400" dirty="0">
              <a:solidFill>
                <a:prstClr val="white"/>
              </a:solidFill>
              <a:latin typeface="Bebas Neue" panose="020B0606020202050201" pitchFamily="34" charset="0"/>
            </a:endParaRPr>
          </a:p>
        </p:txBody>
      </p:sp>
      <p:pic>
        <p:nvPicPr>
          <p:cNvPr id="12" name="Picture 2" descr="http://www.xichtu.com/wp-content/uploads/2013/03/slider_all_shadow1.png"/>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b="81963"/>
          <a:stretch/>
        </p:blipFill>
        <p:spPr bwMode="auto">
          <a:xfrm rot="5400000">
            <a:off x="5237341" y="3315900"/>
            <a:ext cx="6512834" cy="5713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272605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Cover">
    <p:bg>
      <p:bgPr>
        <a:gradFill flip="none" rotWithShape="1">
          <a:gsLst>
            <a:gs pos="0">
              <a:srgbClr val="FF0020"/>
            </a:gs>
            <a:gs pos="100000">
              <a:srgbClr val="9C0015"/>
            </a:gs>
          </a:gsLst>
          <a:path path="circle">
            <a:fillToRect l="100000" b="100000"/>
          </a:path>
          <a:tileRect t="-100000" r="-100000"/>
        </a:gradFill>
        <a:effectLst/>
      </p:bgPr>
    </p:bg>
    <p:spTree>
      <p:nvGrpSpPr>
        <p:cNvPr id="1" name=""/>
        <p:cNvGrpSpPr/>
        <p:nvPr/>
      </p:nvGrpSpPr>
      <p:grpSpPr>
        <a:xfrm>
          <a:off x="0" y="0"/>
          <a:ext cx="0" cy="0"/>
          <a:chOff x="0" y="0"/>
          <a:chExt cx="0" cy="0"/>
        </a:xfrm>
      </p:grpSpPr>
      <p:sp>
        <p:nvSpPr>
          <p:cNvPr id="19" name="投影片編號版面配置區 2"/>
          <p:cNvSpPr>
            <a:spLocks noGrp="1"/>
          </p:cNvSpPr>
          <p:nvPr>
            <p:ph type="sldNum" sz="quarter" idx="10"/>
          </p:nvPr>
        </p:nvSpPr>
        <p:spPr>
          <a:xfrm>
            <a:off x="161635" y="129165"/>
            <a:ext cx="2133600" cy="182563"/>
          </a:xfrm>
        </p:spPr>
        <p:txBody>
          <a:bodyPr/>
          <a:lstStyle/>
          <a:p>
            <a:fld id="{A295AFB8-A47D-AF48-BB64-954F459B6046}" type="slidenum">
              <a:rPr kumimoji="1" lang="zh-TW" altLang="en-US" smtClean="0">
                <a:solidFill>
                  <a:prstClr val="white"/>
                </a:solidFill>
                <a:latin typeface="Arial"/>
                <a:ea typeface="微軟正黑體"/>
              </a:rPr>
              <a:pPr/>
              <a:t>‹#›</a:t>
            </a:fld>
            <a:endParaRPr kumimoji="1" lang="zh-TW" altLang="en-US" dirty="0">
              <a:solidFill>
                <a:prstClr val="white"/>
              </a:solidFill>
              <a:latin typeface="Arial"/>
              <a:ea typeface="微軟正黑體"/>
            </a:endParaRPr>
          </a:p>
        </p:txBody>
      </p:sp>
      <p:grpSp>
        <p:nvGrpSpPr>
          <p:cNvPr id="20" name="群組 19"/>
          <p:cNvGrpSpPr/>
          <p:nvPr userDrawn="1"/>
        </p:nvGrpSpPr>
        <p:grpSpPr>
          <a:xfrm>
            <a:off x="1" y="0"/>
            <a:ext cx="3986260" cy="6857999"/>
            <a:chOff x="1" y="0"/>
            <a:chExt cx="3986260" cy="6857999"/>
          </a:xfrm>
          <a:solidFill>
            <a:schemeClr val="bg1"/>
          </a:solidFill>
          <a:effectLst>
            <a:outerShdw blurRad="82550" dist="38100" dir="2700000" algn="tl" rotWithShape="0">
              <a:prstClr val="black">
                <a:alpha val="25000"/>
              </a:prstClr>
            </a:outerShdw>
          </a:effectLst>
        </p:grpSpPr>
        <p:sp>
          <p:nvSpPr>
            <p:cNvPr id="21" name="矩形 20"/>
            <p:cNvSpPr/>
            <p:nvPr userDrawn="1"/>
          </p:nvSpPr>
          <p:spPr>
            <a:xfrm>
              <a:off x="1" y="0"/>
              <a:ext cx="3686076" cy="685799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sp>
          <p:nvSpPr>
            <p:cNvPr id="22" name="五邊形 21"/>
            <p:cNvSpPr/>
            <p:nvPr userDrawn="1"/>
          </p:nvSpPr>
          <p:spPr>
            <a:xfrm>
              <a:off x="2512133" y="2889250"/>
              <a:ext cx="1474128" cy="730176"/>
            </a:xfrm>
            <a:prstGeom prst="homePlat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grpSp>
      <p:pic>
        <p:nvPicPr>
          <p:cNvPr id="23" name="圖片 22"/>
          <p:cNvPicPr>
            <a:picLocks noChangeAspect="1"/>
          </p:cNvPicPr>
          <p:nvPr userDrawn="1"/>
        </p:nvPicPr>
        <p:blipFill>
          <a:blip r:embed="rId2"/>
          <a:stretch>
            <a:fillRect/>
          </a:stretch>
        </p:blipFill>
        <p:spPr>
          <a:xfrm>
            <a:off x="455195" y="2904289"/>
            <a:ext cx="2699753" cy="662929"/>
          </a:xfrm>
          <a:prstGeom prst="rect">
            <a:avLst/>
          </a:prstGeom>
        </p:spPr>
      </p:pic>
      <p:pic>
        <p:nvPicPr>
          <p:cNvPr id="2" name="圖片 1"/>
          <p:cNvPicPr>
            <a:picLocks noChangeAspect="1"/>
          </p:cNvPicPr>
          <p:nvPr userDrawn="1"/>
        </p:nvPicPr>
        <p:blipFill>
          <a:blip r:embed="rId3"/>
          <a:stretch>
            <a:fillRect/>
          </a:stretch>
        </p:blipFill>
        <p:spPr>
          <a:xfrm>
            <a:off x="4260651" y="493058"/>
            <a:ext cx="4569410" cy="6008594"/>
          </a:xfrm>
          <a:prstGeom prst="rect">
            <a:avLst/>
          </a:prstGeom>
        </p:spPr>
      </p:pic>
      <p:sp>
        <p:nvSpPr>
          <p:cNvPr id="3" name="TextBox 2"/>
          <p:cNvSpPr txBox="1"/>
          <p:nvPr userDrawn="1"/>
        </p:nvSpPr>
        <p:spPr>
          <a:xfrm>
            <a:off x="180684" y="6586401"/>
            <a:ext cx="2848265" cy="215444"/>
          </a:xfrm>
          <a:prstGeom prst="rect">
            <a:avLst/>
          </a:prstGeom>
          <a:noFill/>
        </p:spPr>
        <p:txBody>
          <a:bodyPr wrap="square" rtlCol="0">
            <a:spAutoFit/>
          </a:bodyPr>
          <a:lstStyle/>
          <a:p>
            <a:r>
              <a:rPr lang="en-GB" sz="800" dirty="0" smtClean="0">
                <a:solidFill>
                  <a:srgbClr val="000000"/>
                </a:solidFill>
                <a:latin typeface="Arial"/>
                <a:cs typeface="Times New Roman"/>
              </a:rPr>
              <a:t>© Copyright Invest Hong Kong, HKSAR </a:t>
            </a:r>
            <a:endParaRPr lang="en-US" sz="800" dirty="0">
              <a:solidFill>
                <a:srgbClr val="000000"/>
              </a:solidFill>
              <a:latin typeface="Arial"/>
            </a:endParaRPr>
          </a:p>
        </p:txBody>
      </p:sp>
    </p:spTree>
    <p:extLst>
      <p:ext uri="{BB962C8B-B14F-4D97-AF65-F5344CB8AC3E}">
        <p14:creationId xmlns:p14="http://schemas.microsoft.com/office/powerpoint/2010/main" val="1422947526"/>
      </p:ext>
    </p:extLst>
  </p:cSld>
  <p:clrMapOvr>
    <a:masterClrMapping/>
  </p:clrMapOvr>
  <p:timing>
    <p:tnLst>
      <p:par>
        <p:cTn xmlns:p14="http://schemas.microsoft.com/office/powerpoint/2010/mai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Cover-2">
    <p:bg>
      <p:bgPr>
        <a:solidFill>
          <a:schemeClr val="bg1"/>
        </a:solidFill>
        <a:effectLst/>
      </p:bgPr>
    </p:bg>
    <p:spTree>
      <p:nvGrpSpPr>
        <p:cNvPr id="1" name=""/>
        <p:cNvGrpSpPr/>
        <p:nvPr/>
      </p:nvGrpSpPr>
      <p:grpSpPr>
        <a:xfrm>
          <a:off x="0" y="0"/>
          <a:ext cx="0" cy="0"/>
          <a:chOff x="0" y="0"/>
          <a:chExt cx="0" cy="0"/>
        </a:xfrm>
      </p:grpSpPr>
      <p:grpSp>
        <p:nvGrpSpPr>
          <p:cNvPr id="7" name="群組 6"/>
          <p:cNvGrpSpPr/>
          <p:nvPr userDrawn="1"/>
        </p:nvGrpSpPr>
        <p:grpSpPr>
          <a:xfrm rot="5400000">
            <a:off x="1564846" y="-1564844"/>
            <a:ext cx="6014313" cy="9144003"/>
            <a:chOff x="-2028051" y="-892048"/>
            <a:chExt cx="6014313" cy="9144003"/>
          </a:xfrm>
          <a:gradFill flip="none" rotWithShape="1">
            <a:gsLst>
              <a:gs pos="1000">
                <a:srgbClr val="F00020"/>
              </a:gs>
              <a:gs pos="100000">
                <a:srgbClr val="AE0020"/>
              </a:gs>
            </a:gsLst>
            <a:path path="circle">
              <a:fillToRect l="50000" t="50000" r="50000" b="50000"/>
            </a:path>
            <a:tileRect/>
          </a:gradFill>
          <a:effectLst>
            <a:outerShdw blurRad="82550" dist="38100" dir="2700000" algn="tl" rotWithShape="0">
              <a:prstClr val="black">
                <a:alpha val="25000"/>
              </a:prstClr>
            </a:outerShdw>
          </a:effectLst>
        </p:grpSpPr>
        <p:sp>
          <p:nvSpPr>
            <p:cNvPr id="8" name="矩形 7"/>
            <p:cNvSpPr/>
            <p:nvPr userDrawn="1"/>
          </p:nvSpPr>
          <p:spPr>
            <a:xfrm>
              <a:off x="-2028051" y="-892048"/>
              <a:ext cx="5714128" cy="9144003"/>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sp>
          <p:nvSpPr>
            <p:cNvPr id="9" name="五邊形 8"/>
            <p:cNvSpPr/>
            <p:nvPr userDrawn="1"/>
          </p:nvSpPr>
          <p:spPr>
            <a:xfrm>
              <a:off x="2512134" y="3314867"/>
              <a:ext cx="1474128" cy="730176"/>
            </a:xfrm>
            <a:prstGeom prst="homePlat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grpSp>
      <p:sp>
        <p:nvSpPr>
          <p:cNvPr id="12" name="文字方塊 11"/>
          <p:cNvSpPr txBox="1"/>
          <p:nvPr userDrawn="1"/>
        </p:nvSpPr>
        <p:spPr>
          <a:xfrm>
            <a:off x="270132" y="6073361"/>
            <a:ext cx="4972282" cy="492443"/>
          </a:xfrm>
          <a:prstGeom prst="rect">
            <a:avLst/>
          </a:prstGeom>
          <a:noFill/>
        </p:spPr>
        <p:txBody>
          <a:bodyPr wrap="square" rtlCol="0">
            <a:spAutoFit/>
          </a:bodyPr>
          <a:lstStyle/>
          <a:p>
            <a:r>
              <a:rPr kumimoji="1" lang="zh-TW" altLang="zh-TW" sz="1300" b="1" dirty="0" smtClean="0">
                <a:solidFill>
                  <a:srgbClr val="000000"/>
                </a:solidFill>
                <a:latin typeface="Arial"/>
                <a:ea typeface="微軟正黑體"/>
              </a:rPr>
              <a:t>D</a:t>
            </a:r>
            <a:r>
              <a:rPr kumimoji="1" lang="en-US" altLang="zh-TW" sz="1300" b="1" dirty="0" smtClean="0">
                <a:solidFill>
                  <a:srgbClr val="000000"/>
                </a:solidFill>
                <a:latin typeface="Arial"/>
                <a:ea typeface="微軟正黑體"/>
              </a:rPr>
              <a:t>r</a:t>
            </a:r>
            <a:r>
              <a:rPr kumimoji="1" lang="zh-TW" altLang="en-US" sz="1300" b="1" dirty="0" smtClean="0">
                <a:solidFill>
                  <a:srgbClr val="000000"/>
                </a:solidFill>
                <a:latin typeface="Arial"/>
                <a:ea typeface="微軟正黑體"/>
              </a:rPr>
              <a:t> </a:t>
            </a:r>
            <a:r>
              <a:rPr kumimoji="1" lang="en-US" altLang="zh-TW" sz="1300" b="1" dirty="0" smtClean="0">
                <a:solidFill>
                  <a:srgbClr val="000000"/>
                </a:solidFill>
                <a:latin typeface="Arial"/>
                <a:ea typeface="微軟正黑體"/>
              </a:rPr>
              <a:t>Simon </a:t>
            </a:r>
            <a:r>
              <a:rPr kumimoji="1" lang="en-US" altLang="zh-TW" sz="1300" b="1" dirty="0" err="1">
                <a:solidFill>
                  <a:srgbClr val="000000"/>
                </a:solidFill>
                <a:latin typeface="Arial"/>
                <a:ea typeface="微軟正黑體"/>
              </a:rPr>
              <a:t>Galpin</a:t>
            </a:r>
            <a:endParaRPr kumimoji="1" lang="en-US" altLang="zh-TW" sz="1300" b="1" dirty="0">
              <a:solidFill>
                <a:srgbClr val="000000"/>
              </a:solidFill>
              <a:latin typeface="Arial"/>
              <a:ea typeface="微軟正黑體"/>
            </a:endParaRPr>
          </a:p>
          <a:p>
            <a:r>
              <a:rPr kumimoji="1" lang="en-US" altLang="zh-TW" sz="1300" i="1" dirty="0">
                <a:solidFill>
                  <a:srgbClr val="000000"/>
                </a:solidFill>
                <a:latin typeface="Arial"/>
                <a:ea typeface="微軟正黑體"/>
              </a:rPr>
              <a:t>Director-General of Investment Promotion</a:t>
            </a:r>
            <a:endParaRPr kumimoji="1" lang="zh-TW" altLang="en-US" sz="1300" i="1" dirty="0">
              <a:solidFill>
                <a:srgbClr val="000000"/>
              </a:solidFill>
              <a:latin typeface="Arial Black"/>
              <a:ea typeface="微軟正黑體"/>
            </a:endParaRPr>
          </a:p>
        </p:txBody>
      </p:sp>
      <p:pic>
        <p:nvPicPr>
          <p:cNvPr id="14" name="圖片 13"/>
          <p:cNvPicPr>
            <a:picLocks noChangeAspect="1"/>
          </p:cNvPicPr>
          <p:nvPr userDrawn="1"/>
        </p:nvPicPr>
        <p:blipFill>
          <a:blip r:embed="rId2"/>
          <a:stretch>
            <a:fillRect/>
          </a:stretch>
        </p:blipFill>
        <p:spPr>
          <a:xfrm>
            <a:off x="6145920" y="5992034"/>
            <a:ext cx="2755415" cy="639378"/>
          </a:xfrm>
          <a:prstGeom prst="rect">
            <a:avLst/>
          </a:prstGeom>
        </p:spPr>
      </p:pic>
    </p:spTree>
    <p:extLst>
      <p:ext uri="{BB962C8B-B14F-4D97-AF65-F5344CB8AC3E}">
        <p14:creationId xmlns:p14="http://schemas.microsoft.com/office/powerpoint/2010/main" val="1611095602"/>
      </p:ext>
    </p:extLst>
  </p:cSld>
  <p:clrMapOvr>
    <a:masterClrMapping/>
  </p:clrMapOvr>
  <p:timing>
    <p:tnLst>
      <p:par>
        <p:cTn xmlns:p14="http://schemas.microsoft.com/office/powerpoint/2010/mai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over-blank">
    <p:bg>
      <p:bgPr>
        <a:gradFill flip="none" rotWithShape="1">
          <a:gsLst>
            <a:gs pos="0">
              <a:srgbClr val="FF0020"/>
            </a:gs>
            <a:gs pos="100000">
              <a:srgbClr val="9C0015"/>
            </a:gs>
          </a:gsLst>
          <a:path path="circle">
            <a:fillToRect l="100000" b="100000"/>
          </a:path>
          <a:tileRect t="-100000" r="-100000"/>
        </a:gradFill>
        <a:effectLst/>
      </p:bgPr>
    </p:bg>
    <p:spTree>
      <p:nvGrpSpPr>
        <p:cNvPr id="1" name=""/>
        <p:cNvGrpSpPr/>
        <p:nvPr/>
      </p:nvGrpSpPr>
      <p:grpSpPr>
        <a:xfrm>
          <a:off x="0" y="0"/>
          <a:ext cx="0" cy="0"/>
          <a:chOff x="0" y="0"/>
          <a:chExt cx="0" cy="0"/>
        </a:xfrm>
      </p:grpSpPr>
      <p:sp>
        <p:nvSpPr>
          <p:cNvPr id="8" name="投影片編號版面配置區 2"/>
          <p:cNvSpPr>
            <a:spLocks noGrp="1"/>
          </p:cNvSpPr>
          <p:nvPr>
            <p:ph type="sldNum" sz="quarter" idx="10"/>
          </p:nvPr>
        </p:nvSpPr>
        <p:spPr>
          <a:xfrm>
            <a:off x="161635" y="129165"/>
            <a:ext cx="2133600" cy="182563"/>
          </a:xfrm>
        </p:spPr>
        <p:txBody>
          <a:bodyPr/>
          <a:lstStyle/>
          <a:p>
            <a:fld id="{A295AFB8-A47D-AF48-BB64-954F459B6046}" type="slidenum">
              <a:rPr kumimoji="1" lang="zh-TW" altLang="en-US" smtClean="0">
                <a:solidFill>
                  <a:prstClr val="white"/>
                </a:solidFill>
                <a:latin typeface="Arial"/>
                <a:ea typeface="微軟正黑體"/>
              </a:rPr>
              <a:pPr/>
              <a:t>‹#›</a:t>
            </a:fld>
            <a:endParaRPr kumimoji="1" lang="zh-TW" altLang="en-US" dirty="0">
              <a:solidFill>
                <a:prstClr val="white"/>
              </a:solidFill>
              <a:latin typeface="Arial"/>
              <a:ea typeface="微軟正黑體"/>
            </a:endParaRPr>
          </a:p>
        </p:txBody>
      </p:sp>
      <p:grpSp>
        <p:nvGrpSpPr>
          <p:cNvPr id="9" name="群組 8"/>
          <p:cNvGrpSpPr/>
          <p:nvPr userDrawn="1"/>
        </p:nvGrpSpPr>
        <p:grpSpPr>
          <a:xfrm>
            <a:off x="1" y="0"/>
            <a:ext cx="3986260" cy="6857999"/>
            <a:chOff x="1" y="0"/>
            <a:chExt cx="3986260" cy="6857999"/>
          </a:xfrm>
          <a:solidFill>
            <a:schemeClr val="bg1"/>
          </a:solidFill>
          <a:effectLst>
            <a:outerShdw blurRad="82550" dist="38100" dir="2700000" algn="tl" rotWithShape="0">
              <a:prstClr val="black">
                <a:alpha val="25000"/>
              </a:prstClr>
            </a:outerShdw>
          </a:effectLst>
        </p:grpSpPr>
        <p:sp>
          <p:nvSpPr>
            <p:cNvPr id="10" name="矩形 9"/>
            <p:cNvSpPr/>
            <p:nvPr userDrawn="1"/>
          </p:nvSpPr>
          <p:spPr>
            <a:xfrm>
              <a:off x="1" y="0"/>
              <a:ext cx="3686076" cy="685799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sp>
          <p:nvSpPr>
            <p:cNvPr id="11" name="五邊形 10"/>
            <p:cNvSpPr/>
            <p:nvPr userDrawn="1"/>
          </p:nvSpPr>
          <p:spPr>
            <a:xfrm>
              <a:off x="2512133" y="2889250"/>
              <a:ext cx="1474128" cy="730176"/>
            </a:xfrm>
            <a:prstGeom prst="homePlat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grpSp>
      <p:pic>
        <p:nvPicPr>
          <p:cNvPr id="12" name="圖片 11"/>
          <p:cNvPicPr>
            <a:picLocks noChangeAspect="1"/>
          </p:cNvPicPr>
          <p:nvPr userDrawn="1"/>
        </p:nvPicPr>
        <p:blipFill>
          <a:blip r:embed="rId2"/>
          <a:stretch>
            <a:fillRect/>
          </a:stretch>
        </p:blipFill>
        <p:spPr>
          <a:xfrm>
            <a:off x="455195" y="2904289"/>
            <a:ext cx="2699753" cy="662929"/>
          </a:xfrm>
          <a:prstGeom prst="rect">
            <a:avLst/>
          </a:prstGeom>
        </p:spPr>
      </p:pic>
      <p:sp>
        <p:nvSpPr>
          <p:cNvPr id="13" name="文字方塊 12"/>
          <p:cNvSpPr txBox="1"/>
          <p:nvPr userDrawn="1"/>
        </p:nvSpPr>
        <p:spPr>
          <a:xfrm>
            <a:off x="254656" y="6066800"/>
            <a:ext cx="3232487" cy="492443"/>
          </a:xfrm>
          <a:prstGeom prst="rect">
            <a:avLst/>
          </a:prstGeom>
          <a:noFill/>
        </p:spPr>
        <p:txBody>
          <a:bodyPr wrap="square" rtlCol="0">
            <a:spAutoFit/>
          </a:bodyPr>
          <a:lstStyle/>
          <a:p>
            <a:r>
              <a:rPr kumimoji="1" lang="zh-TW" altLang="zh-TW" sz="1300" b="1" dirty="0" smtClean="0">
                <a:solidFill>
                  <a:srgbClr val="000000"/>
                </a:solidFill>
                <a:latin typeface="Arial"/>
                <a:ea typeface="微軟正黑體"/>
              </a:rPr>
              <a:t>D</a:t>
            </a:r>
            <a:r>
              <a:rPr kumimoji="1" lang="en-US" altLang="zh-TW" sz="1300" b="1" dirty="0" smtClean="0">
                <a:solidFill>
                  <a:srgbClr val="000000"/>
                </a:solidFill>
                <a:latin typeface="Arial"/>
                <a:ea typeface="微軟正黑體"/>
              </a:rPr>
              <a:t>r</a:t>
            </a:r>
            <a:r>
              <a:rPr kumimoji="1" lang="zh-TW" altLang="en-US" sz="1300" b="1" dirty="0" smtClean="0">
                <a:solidFill>
                  <a:srgbClr val="000000"/>
                </a:solidFill>
                <a:latin typeface="Arial"/>
                <a:ea typeface="微軟正黑體"/>
              </a:rPr>
              <a:t> </a:t>
            </a:r>
            <a:r>
              <a:rPr kumimoji="1" lang="en-US" altLang="zh-TW" sz="1300" b="1" dirty="0" smtClean="0">
                <a:solidFill>
                  <a:srgbClr val="000000"/>
                </a:solidFill>
                <a:latin typeface="Arial"/>
                <a:ea typeface="微軟正黑體"/>
              </a:rPr>
              <a:t>Simon </a:t>
            </a:r>
            <a:r>
              <a:rPr kumimoji="1" lang="en-US" altLang="zh-TW" sz="1300" b="1" dirty="0" err="1" smtClean="0">
                <a:solidFill>
                  <a:srgbClr val="000000"/>
                </a:solidFill>
                <a:latin typeface="Arial"/>
                <a:ea typeface="微軟正黑體"/>
              </a:rPr>
              <a:t>Galpin</a:t>
            </a:r>
            <a:endParaRPr kumimoji="1" lang="en-US" altLang="zh-TW" sz="1300" b="1" dirty="0" smtClean="0">
              <a:solidFill>
                <a:srgbClr val="000000"/>
              </a:solidFill>
              <a:latin typeface="Arial"/>
              <a:ea typeface="微軟正黑體"/>
            </a:endParaRPr>
          </a:p>
          <a:p>
            <a:r>
              <a:rPr kumimoji="1" lang="en-US" altLang="zh-TW" sz="1300" i="1" dirty="0" smtClean="0">
                <a:solidFill>
                  <a:srgbClr val="000000"/>
                </a:solidFill>
                <a:latin typeface="Arial"/>
                <a:ea typeface="微軟正黑體"/>
              </a:rPr>
              <a:t>Director-General of Investment Promotion</a:t>
            </a:r>
            <a:endParaRPr kumimoji="1" lang="zh-TW" altLang="en-US" sz="1300" i="1" dirty="0">
              <a:solidFill>
                <a:srgbClr val="000000"/>
              </a:solidFill>
              <a:latin typeface="Arial"/>
              <a:ea typeface="微軟正黑體"/>
            </a:endParaRPr>
          </a:p>
        </p:txBody>
      </p:sp>
      <p:sp>
        <p:nvSpPr>
          <p:cNvPr id="14" name="內容版面配置區 4"/>
          <p:cNvSpPr>
            <a:spLocks noGrp="1"/>
          </p:cNvSpPr>
          <p:nvPr>
            <p:ph sz="quarter" idx="14"/>
          </p:nvPr>
        </p:nvSpPr>
        <p:spPr>
          <a:xfrm>
            <a:off x="4094163" y="311728"/>
            <a:ext cx="4816475" cy="6018212"/>
          </a:xfrm>
          <a:prstGeom prst="rect">
            <a:avLst/>
          </a:prstGeom>
        </p:spPr>
        <p:txBody>
          <a:bodyPr vert="horz"/>
          <a:lstStyle>
            <a:lvl1pPr>
              <a:defRPr b="0" i="0">
                <a:solidFill>
                  <a:schemeClr val="bg1"/>
                </a:solidFill>
                <a:latin typeface="+mj-ea"/>
                <a:ea typeface="+mj-ea"/>
              </a:defRPr>
            </a:lvl1pPr>
            <a:lvl2pPr>
              <a:defRPr b="0" i="0">
                <a:solidFill>
                  <a:schemeClr val="bg1"/>
                </a:solidFill>
                <a:latin typeface="+mj-ea"/>
                <a:ea typeface="+mj-ea"/>
              </a:defRPr>
            </a:lvl2pPr>
            <a:lvl3pPr>
              <a:defRPr b="0" i="0">
                <a:solidFill>
                  <a:schemeClr val="bg1"/>
                </a:solidFill>
                <a:latin typeface="+mj-ea"/>
                <a:ea typeface="+mj-ea"/>
              </a:defRPr>
            </a:lvl3pPr>
            <a:lvl4pPr>
              <a:defRPr b="0" i="0">
                <a:solidFill>
                  <a:schemeClr val="bg1"/>
                </a:solidFill>
                <a:latin typeface="+mj-ea"/>
                <a:ea typeface="+mj-ea"/>
              </a:defRPr>
            </a:lvl4pPr>
            <a:lvl5pPr>
              <a:defRPr b="0" i="0">
                <a:solidFill>
                  <a:schemeClr val="bg1"/>
                </a:solidFill>
                <a:latin typeface="+mj-ea"/>
                <a:ea typeface="+mj-ea"/>
              </a:defRPr>
            </a:lvl5pPr>
          </a:lstStyle>
          <a:p>
            <a:pPr lvl="0"/>
            <a:r>
              <a:rPr kumimoji="1" lang="zh-TW" altLang="en-US" dirty="0" smtClean="0"/>
              <a:t>按一下以編輯母片文字樣式</a:t>
            </a:r>
          </a:p>
          <a:p>
            <a:pPr lvl="1"/>
            <a:r>
              <a:rPr kumimoji="1" lang="zh-TW" altLang="en-US" dirty="0" smtClean="0"/>
              <a:t>第二層</a:t>
            </a:r>
          </a:p>
          <a:p>
            <a:pPr lvl="2"/>
            <a:r>
              <a:rPr kumimoji="1" lang="zh-TW" altLang="en-US" dirty="0" smtClean="0"/>
              <a:t>第三層</a:t>
            </a:r>
          </a:p>
          <a:p>
            <a:pPr lvl="3"/>
            <a:r>
              <a:rPr kumimoji="1" lang="zh-TW" altLang="en-US" dirty="0" smtClean="0"/>
              <a:t>第四層</a:t>
            </a:r>
          </a:p>
          <a:p>
            <a:pPr lvl="4"/>
            <a:r>
              <a:rPr kumimoji="1" lang="zh-TW" altLang="en-US" dirty="0" smtClean="0"/>
              <a:t>第五層</a:t>
            </a:r>
            <a:endParaRPr kumimoji="1" lang="zh-TW" altLang="en-US" dirty="0"/>
          </a:p>
        </p:txBody>
      </p:sp>
    </p:spTree>
    <p:extLst>
      <p:ext uri="{BB962C8B-B14F-4D97-AF65-F5344CB8AC3E}">
        <p14:creationId xmlns:p14="http://schemas.microsoft.com/office/powerpoint/2010/main" val="868758513"/>
      </p:ext>
    </p:extLst>
  </p:cSld>
  <p:clrMapOvr>
    <a:masterClrMapping/>
  </p:clrMapOvr>
  <p:timing>
    <p:tnLst>
      <p:par>
        <p:cTn xmlns:p14="http://schemas.microsoft.com/office/powerpoint/2010/mai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1156905"/>
      </p:ext>
    </p:extLst>
  </p:cSld>
  <p:clrMapOvr>
    <a:masterClrMapping/>
  </p:clrMapOvr>
  <p:timing>
    <p:tnLst>
      <p:par>
        <p:cTn xmlns:p14="http://schemas.microsoft.com/office/powerpoint/2010/mai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grpSp>
        <p:nvGrpSpPr>
          <p:cNvPr id="18" name="群組 17"/>
          <p:cNvGrpSpPr/>
          <p:nvPr userDrawn="1"/>
        </p:nvGrpSpPr>
        <p:grpSpPr>
          <a:xfrm>
            <a:off x="1" y="0"/>
            <a:ext cx="3986260" cy="6857999"/>
            <a:chOff x="1" y="0"/>
            <a:chExt cx="3986260" cy="6857999"/>
          </a:xfrm>
          <a:gradFill flip="none" rotWithShape="1">
            <a:gsLst>
              <a:gs pos="1000">
                <a:srgbClr val="F00020"/>
              </a:gs>
              <a:gs pos="100000">
                <a:srgbClr val="AE0020"/>
              </a:gs>
            </a:gsLst>
            <a:path path="circle">
              <a:fillToRect l="50000" t="50000" r="50000" b="50000"/>
            </a:path>
            <a:tileRect/>
          </a:gradFill>
          <a:effectLst>
            <a:outerShdw blurRad="82550" dist="38100" dir="2700000" algn="tl" rotWithShape="0">
              <a:prstClr val="black">
                <a:alpha val="25000"/>
              </a:prstClr>
            </a:outerShdw>
          </a:effectLst>
        </p:grpSpPr>
        <p:sp>
          <p:nvSpPr>
            <p:cNvPr id="19" name="矩形 18"/>
            <p:cNvSpPr/>
            <p:nvPr userDrawn="1"/>
          </p:nvSpPr>
          <p:spPr>
            <a:xfrm>
              <a:off x="1" y="0"/>
              <a:ext cx="3686076" cy="685799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sp>
          <p:nvSpPr>
            <p:cNvPr id="20" name="五邊形 19"/>
            <p:cNvSpPr/>
            <p:nvPr userDrawn="1"/>
          </p:nvSpPr>
          <p:spPr>
            <a:xfrm>
              <a:off x="2512133" y="2889250"/>
              <a:ext cx="1474128" cy="730176"/>
            </a:xfrm>
            <a:prstGeom prst="homePlat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grpSp>
      <p:sp>
        <p:nvSpPr>
          <p:cNvPr id="21" name="投影片編號版面配置區 5"/>
          <p:cNvSpPr>
            <a:spLocks noGrp="1"/>
          </p:cNvSpPr>
          <p:nvPr>
            <p:ph type="sldNum" sz="quarter" idx="12"/>
          </p:nvPr>
        </p:nvSpPr>
        <p:spPr>
          <a:xfrm>
            <a:off x="161635" y="129165"/>
            <a:ext cx="2133600" cy="182563"/>
          </a:xfrm>
        </p:spPr>
        <p:txBody>
          <a:bodyPr/>
          <a:lstStyle/>
          <a:p>
            <a:fld id="{A295AFB8-A47D-AF48-BB64-954F459B6046}" type="slidenum">
              <a:rPr kumimoji="1" lang="zh-TW" altLang="en-US" smtClean="0">
                <a:solidFill>
                  <a:prstClr val="white"/>
                </a:solidFill>
                <a:latin typeface="Arial"/>
                <a:ea typeface="微軟正黑體"/>
              </a:rPr>
              <a:pPr/>
              <a:t>‹#›</a:t>
            </a:fld>
            <a:endParaRPr kumimoji="1" lang="zh-TW" altLang="en-US">
              <a:solidFill>
                <a:prstClr val="white"/>
              </a:solidFill>
              <a:latin typeface="Arial"/>
              <a:ea typeface="微軟正黑體"/>
            </a:endParaRPr>
          </a:p>
        </p:txBody>
      </p:sp>
      <p:pic>
        <p:nvPicPr>
          <p:cNvPr id="22" name="圖片 21"/>
          <p:cNvPicPr>
            <a:picLocks noChangeAspect="1"/>
          </p:cNvPicPr>
          <p:nvPr userDrawn="1"/>
        </p:nvPicPr>
        <p:blipFill>
          <a:blip r:embed="rId2"/>
          <a:stretch>
            <a:fillRect/>
          </a:stretch>
        </p:blipFill>
        <p:spPr>
          <a:xfrm>
            <a:off x="245863" y="6373770"/>
            <a:ext cx="1135625" cy="279870"/>
          </a:xfrm>
          <a:prstGeom prst="rect">
            <a:avLst/>
          </a:prstGeom>
        </p:spPr>
      </p:pic>
      <p:sp>
        <p:nvSpPr>
          <p:cNvPr id="23" name="內容版面配置區 4"/>
          <p:cNvSpPr>
            <a:spLocks noGrp="1"/>
          </p:cNvSpPr>
          <p:nvPr>
            <p:ph sz="quarter" idx="14"/>
          </p:nvPr>
        </p:nvSpPr>
        <p:spPr>
          <a:xfrm>
            <a:off x="4094163" y="311728"/>
            <a:ext cx="4816475" cy="6018212"/>
          </a:xfrm>
          <a:prstGeom prst="rect">
            <a:avLst/>
          </a:prstGeom>
        </p:spPr>
        <p:txBody>
          <a:bodyPr vert="horz"/>
          <a:lstStyle>
            <a:lvl1pPr>
              <a:defRPr b="0" i="0">
                <a:solidFill>
                  <a:schemeClr val="tx2"/>
                </a:solidFill>
                <a:latin typeface="+mj-ea"/>
                <a:ea typeface="+mj-ea"/>
              </a:defRPr>
            </a:lvl1pPr>
            <a:lvl2pPr>
              <a:defRPr b="0" i="0">
                <a:solidFill>
                  <a:schemeClr val="tx2"/>
                </a:solidFill>
                <a:latin typeface="+mj-ea"/>
                <a:ea typeface="+mj-ea"/>
              </a:defRPr>
            </a:lvl2pPr>
            <a:lvl3pPr>
              <a:defRPr b="0" i="0">
                <a:solidFill>
                  <a:schemeClr val="tx2"/>
                </a:solidFill>
                <a:latin typeface="+mj-ea"/>
                <a:ea typeface="+mj-ea"/>
              </a:defRPr>
            </a:lvl3pPr>
            <a:lvl4pPr>
              <a:defRPr b="0" i="0">
                <a:solidFill>
                  <a:schemeClr val="tx2"/>
                </a:solidFill>
                <a:latin typeface="+mj-ea"/>
                <a:ea typeface="+mj-ea"/>
              </a:defRPr>
            </a:lvl4pPr>
            <a:lvl5pPr>
              <a:defRPr b="0" i="0">
                <a:solidFill>
                  <a:schemeClr val="tx2"/>
                </a:solidFill>
                <a:latin typeface="+mj-ea"/>
                <a:ea typeface="+mj-ea"/>
              </a:defRPr>
            </a:lvl5pPr>
          </a:lstStyle>
          <a:p>
            <a:pPr lvl="0"/>
            <a:r>
              <a:rPr kumimoji="1" lang="zh-TW" altLang="en-US" dirty="0" smtClean="0"/>
              <a:t>按一下以編輯母片文字樣式</a:t>
            </a:r>
          </a:p>
          <a:p>
            <a:pPr lvl="1"/>
            <a:r>
              <a:rPr kumimoji="1" lang="zh-TW" altLang="en-US" dirty="0" smtClean="0"/>
              <a:t>第二層</a:t>
            </a:r>
          </a:p>
          <a:p>
            <a:pPr lvl="2"/>
            <a:r>
              <a:rPr kumimoji="1" lang="zh-TW" altLang="en-US" dirty="0" smtClean="0"/>
              <a:t>第三層</a:t>
            </a:r>
          </a:p>
          <a:p>
            <a:pPr lvl="3"/>
            <a:r>
              <a:rPr kumimoji="1" lang="zh-TW" altLang="en-US" dirty="0" smtClean="0"/>
              <a:t>第四層</a:t>
            </a:r>
          </a:p>
          <a:p>
            <a:pPr lvl="4"/>
            <a:r>
              <a:rPr kumimoji="1" lang="zh-TW" altLang="en-US" dirty="0" smtClean="0"/>
              <a:t>第五層</a:t>
            </a:r>
            <a:endParaRPr kumimoji="1" lang="zh-TW" altLang="en-US" dirty="0"/>
          </a:p>
        </p:txBody>
      </p:sp>
      <p:sp>
        <p:nvSpPr>
          <p:cNvPr id="24" name="標題 1"/>
          <p:cNvSpPr>
            <a:spLocks noGrp="1"/>
          </p:cNvSpPr>
          <p:nvPr>
            <p:ph type="title"/>
          </p:nvPr>
        </p:nvSpPr>
        <p:spPr>
          <a:xfrm>
            <a:off x="161635" y="311728"/>
            <a:ext cx="3292765" cy="5835072"/>
          </a:xfrm>
          <a:prstGeom prst="rect">
            <a:avLst/>
          </a:prstGeom>
        </p:spPr>
        <p:txBody>
          <a:bodyPr vert="horz" anchor="ctr"/>
          <a:lstStyle>
            <a:lvl1pPr>
              <a:defRPr sz="3400">
                <a:solidFill>
                  <a:schemeClr val="bg1"/>
                </a:solidFill>
                <a:latin typeface="+mn-lt"/>
              </a:defRPr>
            </a:lvl1pPr>
          </a:lstStyle>
          <a:p>
            <a:r>
              <a:rPr kumimoji="1" lang="zh-TW" altLang="en-US" dirty="0" smtClean="0"/>
              <a:t>按一下以編輯母片標題樣式</a:t>
            </a:r>
            <a:endParaRPr kumimoji="1" lang="zh-TW" altLang="en-US" dirty="0"/>
          </a:p>
        </p:txBody>
      </p:sp>
    </p:spTree>
    <p:extLst>
      <p:ext uri="{BB962C8B-B14F-4D97-AF65-F5344CB8AC3E}">
        <p14:creationId xmlns:p14="http://schemas.microsoft.com/office/powerpoint/2010/main" val="28260708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2 - 2 txt">
    <p:spTree>
      <p:nvGrpSpPr>
        <p:cNvPr id="1" name=""/>
        <p:cNvGrpSpPr/>
        <p:nvPr/>
      </p:nvGrpSpPr>
      <p:grpSpPr>
        <a:xfrm>
          <a:off x="0" y="0"/>
          <a:ext cx="0" cy="0"/>
          <a:chOff x="0" y="0"/>
          <a:chExt cx="0" cy="0"/>
        </a:xfrm>
      </p:grpSpPr>
      <p:grpSp>
        <p:nvGrpSpPr>
          <p:cNvPr id="9" name="群組 8"/>
          <p:cNvGrpSpPr/>
          <p:nvPr userDrawn="1"/>
        </p:nvGrpSpPr>
        <p:grpSpPr>
          <a:xfrm>
            <a:off x="1" y="0"/>
            <a:ext cx="3986260" cy="6857999"/>
            <a:chOff x="1" y="0"/>
            <a:chExt cx="3986260" cy="6857999"/>
          </a:xfrm>
          <a:gradFill flip="none" rotWithShape="1">
            <a:gsLst>
              <a:gs pos="1000">
                <a:srgbClr val="F00020"/>
              </a:gs>
              <a:gs pos="100000">
                <a:srgbClr val="AE0020"/>
              </a:gs>
            </a:gsLst>
            <a:path path="circle">
              <a:fillToRect l="50000" t="50000" r="50000" b="50000"/>
            </a:path>
            <a:tileRect/>
          </a:gradFill>
          <a:effectLst>
            <a:outerShdw blurRad="82550" dist="38100" dir="2700000" algn="tl" rotWithShape="0">
              <a:prstClr val="black">
                <a:alpha val="25000"/>
              </a:prstClr>
            </a:outerShdw>
          </a:effectLst>
        </p:grpSpPr>
        <p:sp>
          <p:nvSpPr>
            <p:cNvPr id="10" name="矩形 9"/>
            <p:cNvSpPr/>
            <p:nvPr userDrawn="1"/>
          </p:nvSpPr>
          <p:spPr>
            <a:xfrm>
              <a:off x="1" y="0"/>
              <a:ext cx="3686076" cy="685799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sp>
          <p:nvSpPr>
            <p:cNvPr id="11" name="五邊形 10"/>
            <p:cNvSpPr/>
            <p:nvPr userDrawn="1"/>
          </p:nvSpPr>
          <p:spPr>
            <a:xfrm>
              <a:off x="2512133" y="2889250"/>
              <a:ext cx="1474128" cy="730176"/>
            </a:xfrm>
            <a:prstGeom prst="homePlat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grpSp>
      <p:sp>
        <p:nvSpPr>
          <p:cNvPr id="12" name="投影片編號版面配置區 5"/>
          <p:cNvSpPr>
            <a:spLocks noGrp="1"/>
          </p:cNvSpPr>
          <p:nvPr>
            <p:ph type="sldNum" sz="quarter" idx="12"/>
          </p:nvPr>
        </p:nvSpPr>
        <p:spPr>
          <a:xfrm>
            <a:off x="161635" y="129165"/>
            <a:ext cx="2133600" cy="182563"/>
          </a:xfrm>
        </p:spPr>
        <p:txBody>
          <a:bodyPr/>
          <a:lstStyle/>
          <a:p>
            <a:fld id="{A295AFB8-A47D-AF48-BB64-954F459B6046}" type="slidenum">
              <a:rPr kumimoji="1" lang="zh-TW" altLang="en-US" smtClean="0">
                <a:solidFill>
                  <a:prstClr val="white"/>
                </a:solidFill>
                <a:latin typeface="Arial"/>
                <a:ea typeface="微軟正黑體"/>
              </a:rPr>
              <a:pPr/>
              <a:t>‹#›</a:t>
            </a:fld>
            <a:endParaRPr kumimoji="1" lang="zh-TW" altLang="en-US">
              <a:solidFill>
                <a:prstClr val="white"/>
              </a:solidFill>
              <a:latin typeface="Arial"/>
              <a:ea typeface="微軟正黑體"/>
            </a:endParaRPr>
          </a:p>
        </p:txBody>
      </p:sp>
      <p:pic>
        <p:nvPicPr>
          <p:cNvPr id="13" name="圖片 12"/>
          <p:cNvPicPr>
            <a:picLocks noChangeAspect="1"/>
          </p:cNvPicPr>
          <p:nvPr userDrawn="1"/>
        </p:nvPicPr>
        <p:blipFill>
          <a:blip r:embed="rId2"/>
          <a:stretch>
            <a:fillRect/>
          </a:stretch>
        </p:blipFill>
        <p:spPr>
          <a:xfrm>
            <a:off x="245863" y="6373770"/>
            <a:ext cx="1135625" cy="279870"/>
          </a:xfrm>
          <a:prstGeom prst="rect">
            <a:avLst/>
          </a:prstGeom>
        </p:spPr>
      </p:pic>
      <p:sp>
        <p:nvSpPr>
          <p:cNvPr id="14" name="標題 1"/>
          <p:cNvSpPr>
            <a:spLocks noGrp="1"/>
          </p:cNvSpPr>
          <p:nvPr>
            <p:ph type="title"/>
          </p:nvPr>
        </p:nvSpPr>
        <p:spPr>
          <a:xfrm>
            <a:off x="161635" y="311728"/>
            <a:ext cx="3292765" cy="5835072"/>
          </a:xfrm>
          <a:prstGeom prst="rect">
            <a:avLst/>
          </a:prstGeom>
        </p:spPr>
        <p:txBody>
          <a:bodyPr vert="horz" anchor="ctr"/>
          <a:lstStyle>
            <a:lvl1pPr>
              <a:defRPr sz="3400">
                <a:solidFill>
                  <a:schemeClr val="bg1"/>
                </a:solidFill>
                <a:latin typeface="+mn-lt"/>
              </a:defRPr>
            </a:lvl1pPr>
          </a:lstStyle>
          <a:p>
            <a:r>
              <a:rPr kumimoji="1" lang="zh-TW" altLang="en-US" dirty="0" smtClean="0"/>
              <a:t>按一下以編輯母片標題樣式</a:t>
            </a:r>
            <a:endParaRPr kumimoji="1" lang="zh-TW" altLang="en-US" dirty="0"/>
          </a:p>
        </p:txBody>
      </p:sp>
      <p:sp>
        <p:nvSpPr>
          <p:cNvPr id="15" name="內容版面配置區 4"/>
          <p:cNvSpPr>
            <a:spLocks noGrp="1"/>
          </p:cNvSpPr>
          <p:nvPr>
            <p:ph sz="quarter" idx="14"/>
          </p:nvPr>
        </p:nvSpPr>
        <p:spPr>
          <a:xfrm>
            <a:off x="4094163" y="311728"/>
            <a:ext cx="4816475" cy="2959792"/>
          </a:xfrm>
          <a:prstGeom prst="rect">
            <a:avLst/>
          </a:prstGeom>
        </p:spPr>
        <p:txBody>
          <a:bodyPr vert="horz"/>
          <a:lstStyle>
            <a:lvl1pPr>
              <a:defRPr b="0" i="0">
                <a:solidFill>
                  <a:schemeClr val="tx2"/>
                </a:solidFill>
                <a:latin typeface="+mj-ea"/>
                <a:ea typeface="+mj-ea"/>
              </a:defRPr>
            </a:lvl1pPr>
            <a:lvl2pPr>
              <a:defRPr b="0" i="0">
                <a:solidFill>
                  <a:schemeClr val="tx2"/>
                </a:solidFill>
                <a:latin typeface="+mj-ea"/>
                <a:ea typeface="+mj-ea"/>
              </a:defRPr>
            </a:lvl2pPr>
            <a:lvl3pPr>
              <a:defRPr b="0" i="0">
                <a:solidFill>
                  <a:schemeClr val="tx2"/>
                </a:solidFill>
                <a:latin typeface="+mj-ea"/>
                <a:ea typeface="+mj-ea"/>
              </a:defRPr>
            </a:lvl3pPr>
            <a:lvl4pPr>
              <a:defRPr b="0" i="0">
                <a:solidFill>
                  <a:schemeClr val="tx2"/>
                </a:solidFill>
                <a:latin typeface="+mj-ea"/>
                <a:ea typeface="+mj-ea"/>
              </a:defRPr>
            </a:lvl4pPr>
            <a:lvl5pPr>
              <a:defRPr b="0" i="0">
                <a:solidFill>
                  <a:schemeClr val="tx2"/>
                </a:solidFill>
                <a:latin typeface="+mj-ea"/>
                <a:ea typeface="+mj-ea"/>
              </a:defRPr>
            </a:lvl5pPr>
          </a:lstStyle>
          <a:p>
            <a:pPr lvl="0"/>
            <a:r>
              <a:rPr kumimoji="1" lang="zh-TW" altLang="en-US" dirty="0" smtClean="0"/>
              <a:t>按一下以編輯母片文字樣式</a:t>
            </a:r>
          </a:p>
          <a:p>
            <a:pPr lvl="1"/>
            <a:r>
              <a:rPr kumimoji="1" lang="zh-TW" altLang="en-US" dirty="0" smtClean="0"/>
              <a:t>第二層</a:t>
            </a:r>
          </a:p>
          <a:p>
            <a:pPr lvl="2"/>
            <a:r>
              <a:rPr kumimoji="1" lang="zh-TW" altLang="en-US" dirty="0" smtClean="0"/>
              <a:t>第三層</a:t>
            </a:r>
          </a:p>
          <a:p>
            <a:pPr lvl="3"/>
            <a:r>
              <a:rPr kumimoji="1" lang="zh-TW" altLang="en-US" dirty="0" smtClean="0"/>
              <a:t>第四層</a:t>
            </a:r>
          </a:p>
          <a:p>
            <a:pPr lvl="4"/>
            <a:r>
              <a:rPr kumimoji="1" lang="zh-TW" altLang="en-US" dirty="0" smtClean="0"/>
              <a:t>第五層</a:t>
            </a:r>
            <a:endParaRPr kumimoji="1" lang="zh-TW" altLang="en-US" dirty="0"/>
          </a:p>
        </p:txBody>
      </p:sp>
      <p:sp>
        <p:nvSpPr>
          <p:cNvPr id="16" name="內容版面配置區 4"/>
          <p:cNvSpPr>
            <a:spLocks noGrp="1"/>
          </p:cNvSpPr>
          <p:nvPr>
            <p:ph sz="quarter" idx="15"/>
          </p:nvPr>
        </p:nvSpPr>
        <p:spPr>
          <a:xfrm>
            <a:off x="4094163" y="3271520"/>
            <a:ext cx="4816475" cy="2959792"/>
          </a:xfrm>
          <a:prstGeom prst="rect">
            <a:avLst/>
          </a:prstGeom>
        </p:spPr>
        <p:txBody>
          <a:bodyPr vert="horz"/>
          <a:lstStyle>
            <a:lvl1pPr>
              <a:defRPr b="0" i="0">
                <a:solidFill>
                  <a:schemeClr val="tx2"/>
                </a:solidFill>
                <a:latin typeface="+mj-ea"/>
                <a:ea typeface="+mj-ea"/>
              </a:defRPr>
            </a:lvl1pPr>
            <a:lvl2pPr>
              <a:defRPr b="0" i="0">
                <a:solidFill>
                  <a:schemeClr val="tx2"/>
                </a:solidFill>
                <a:latin typeface="+mj-ea"/>
                <a:ea typeface="+mj-ea"/>
              </a:defRPr>
            </a:lvl2pPr>
            <a:lvl3pPr>
              <a:defRPr b="0" i="0">
                <a:solidFill>
                  <a:schemeClr val="tx2"/>
                </a:solidFill>
                <a:latin typeface="+mj-ea"/>
                <a:ea typeface="+mj-ea"/>
              </a:defRPr>
            </a:lvl3pPr>
            <a:lvl4pPr>
              <a:defRPr b="0" i="0">
                <a:solidFill>
                  <a:schemeClr val="tx2"/>
                </a:solidFill>
                <a:latin typeface="+mj-ea"/>
                <a:ea typeface="+mj-ea"/>
              </a:defRPr>
            </a:lvl4pPr>
            <a:lvl5pPr>
              <a:defRPr b="0" i="0">
                <a:solidFill>
                  <a:schemeClr val="tx2"/>
                </a:solidFill>
                <a:latin typeface="+mj-ea"/>
                <a:ea typeface="+mj-ea"/>
              </a:defRPr>
            </a:lvl5pPr>
          </a:lstStyle>
          <a:p>
            <a:pPr lvl="0"/>
            <a:r>
              <a:rPr kumimoji="1" lang="zh-TW" altLang="en-US" dirty="0" smtClean="0"/>
              <a:t>按一下以編輯母片文字樣式</a:t>
            </a:r>
          </a:p>
          <a:p>
            <a:pPr lvl="1"/>
            <a:r>
              <a:rPr kumimoji="1" lang="zh-TW" altLang="en-US" dirty="0" smtClean="0"/>
              <a:t>第二層</a:t>
            </a:r>
          </a:p>
          <a:p>
            <a:pPr lvl="2"/>
            <a:r>
              <a:rPr kumimoji="1" lang="zh-TW" altLang="en-US" dirty="0" smtClean="0"/>
              <a:t>第三層</a:t>
            </a:r>
          </a:p>
          <a:p>
            <a:pPr lvl="3"/>
            <a:r>
              <a:rPr kumimoji="1" lang="zh-TW" altLang="en-US" dirty="0" smtClean="0"/>
              <a:t>第四層</a:t>
            </a:r>
          </a:p>
          <a:p>
            <a:pPr lvl="4"/>
            <a:r>
              <a:rPr kumimoji="1" lang="zh-TW" altLang="en-US" dirty="0" smtClean="0"/>
              <a:t>第五層</a:t>
            </a:r>
            <a:endParaRPr kumimoji="1" lang="zh-TW" altLang="en-US" dirty="0"/>
          </a:p>
        </p:txBody>
      </p:sp>
    </p:spTree>
    <p:extLst>
      <p:ext uri="{BB962C8B-B14F-4D97-AF65-F5344CB8AC3E}">
        <p14:creationId xmlns:p14="http://schemas.microsoft.com/office/powerpoint/2010/main" val="148964057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3 -L">
    <p:spTree>
      <p:nvGrpSpPr>
        <p:cNvPr id="1" name=""/>
        <p:cNvGrpSpPr/>
        <p:nvPr/>
      </p:nvGrpSpPr>
      <p:grpSpPr>
        <a:xfrm>
          <a:off x="0" y="0"/>
          <a:ext cx="0" cy="0"/>
          <a:chOff x="0" y="0"/>
          <a:chExt cx="0" cy="0"/>
        </a:xfrm>
      </p:grpSpPr>
      <p:grpSp>
        <p:nvGrpSpPr>
          <p:cNvPr id="7" name="群組 6"/>
          <p:cNvGrpSpPr/>
          <p:nvPr userDrawn="1"/>
        </p:nvGrpSpPr>
        <p:grpSpPr>
          <a:xfrm>
            <a:off x="1" y="0"/>
            <a:ext cx="3986260" cy="3392979"/>
            <a:chOff x="1" y="1545166"/>
            <a:chExt cx="3986260" cy="3392979"/>
          </a:xfrm>
          <a:gradFill flip="none" rotWithShape="1">
            <a:gsLst>
              <a:gs pos="0">
                <a:srgbClr val="F00020"/>
              </a:gs>
              <a:gs pos="100000">
                <a:srgbClr val="AE0020"/>
              </a:gs>
            </a:gsLst>
            <a:path path="circle">
              <a:fillToRect l="50000" t="50000" r="50000" b="50000"/>
            </a:path>
            <a:tileRect/>
          </a:gradFill>
          <a:effectLst>
            <a:outerShdw blurRad="82550" dist="38100" dir="2700000" algn="tl" rotWithShape="0">
              <a:prstClr val="black">
                <a:alpha val="25000"/>
              </a:prstClr>
            </a:outerShdw>
          </a:effectLst>
        </p:grpSpPr>
        <p:sp>
          <p:nvSpPr>
            <p:cNvPr id="8" name="矩形 7"/>
            <p:cNvSpPr/>
            <p:nvPr userDrawn="1"/>
          </p:nvSpPr>
          <p:spPr>
            <a:xfrm>
              <a:off x="1" y="1545166"/>
              <a:ext cx="3686076" cy="339297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sp>
          <p:nvSpPr>
            <p:cNvPr id="12" name="五邊形 11"/>
            <p:cNvSpPr/>
            <p:nvPr userDrawn="1"/>
          </p:nvSpPr>
          <p:spPr>
            <a:xfrm>
              <a:off x="2512133" y="2889250"/>
              <a:ext cx="1474128" cy="730176"/>
            </a:xfrm>
            <a:prstGeom prst="homePlat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grpSp>
      <p:sp>
        <p:nvSpPr>
          <p:cNvPr id="13" name="投影片編號版面配置區 2"/>
          <p:cNvSpPr>
            <a:spLocks noGrp="1"/>
          </p:cNvSpPr>
          <p:nvPr>
            <p:ph type="sldNum" sz="quarter" idx="10"/>
          </p:nvPr>
        </p:nvSpPr>
        <p:spPr>
          <a:xfrm>
            <a:off x="161635" y="129165"/>
            <a:ext cx="2133600" cy="182563"/>
          </a:xfrm>
        </p:spPr>
        <p:txBody>
          <a:bodyPr/>
          <a:lstStyle/>
          <a:p>
            <a:fld id="{A295AFB8-A47D-AF48-BB64-954F459B6046}" type="slidenum">
              <a:rPr kumimoji="1" lang="zh-TW" altLang="en-US" smtClean="0">
                <a:solidFill>
                  <a:prstClr val="white"/>
                </a:solidFill>
                <a:latin typeface="Arial"/>
                <a:ea typeface="微軟正黑體"/>
              </a:rPr>
              <a:pPr/>
              <a:t>‹#›</a:t>
            </a:fld>
            <a:endParaRPr kumimoji="1" lang="zh-TW" altLang="en-US" dirty="0">
              <a:solidFill>
                <a:prstClr val="white"/>
              </a:solidFill>
              <a:latin typeface="Arial"/>
              <a:ea typeface="微軟正黑體"/>
            </a:endParaRPr>
          </a:p>
        </p:txBody>
      </p:sp>
      <p:pic>
        <p:nvPicPr>
          <p:cNvPr id="14" name="圖片 13"/>
          <p:cNvPicPr>
            <a:picLocks noChangeAspect="1"/>
          </p:cNvPicPr>
          <p:nvPr userDrawn="1"/>
        </p:nvPicPr>
        <p:blipFill>
          <a:blip r:embed="rId2"/>
          <a:stretch>
            <a:fillRect/>
          </a:stretch>
        </p:blipFill>
        <p:spPr>
          <a:xfrm>
            <a:off x="245863" y="2909584"/>
            <a:ext cx="1135625" cy="279870"/>
          </a:xfrm>
          <a:prstGeom prst="rect">
            <a:avLst/>
          </a:prstGeom>
        </p:spPr>
      </p:pic>
      <p:sp>
        <p:nvSpPr>
          <p:cNvPr id="15" name="內容版面配置區 4"/>
          <p:cNvSpPr>
            <a:spLocks noGrp="1"/>
          </p:cNvSpPr>
          <p:nvPr>
            <p:ph sz="quarter" idx="14"/>
          </p:nvPr>
        </p:nvSpPr>
        <p:spPr>
          <a:xfrm>
            <a:off x="4094163" y="311728"/>
            <a:ext cx="4816475" cy="2959792"/>
          </a:xfrm>
          <a:prstGeom prst="rect">
            <a:avLst/>
          </a:prstGeom>
        </p:spPr>
        <p:txBody>
          <a:bodyPr vert="horz"/>
          <a:lstStyle>
            <a:lvl1pPr>
              <a:defRPr b="0" i="0">
                <a:solidFill>
                  <a:schemeClr val="tx2"/>
                </a:solidFill>
                <a:latin typeface="+mj-ea"/>
                <a:ea typeface="+mj-ea"/>
              </a:defRPr>
            </a:lvl1pPr>
            <a:lvl2pPr>
              <a:defRPr b="0" i="0">
                <a:solidFill>
                  <a:schemeClr val="tx2"/>
                </a:solidFill>
                <a:latin typeface="+mj-ea"/>
                <a:ea typeface="+mj-ea"/>
              </a:defRPr>
            </a:lvl2pPr>
            <a:lvl3pPr>
              <a:defRPr b="0" i="0">
                <a:solidFill>
                  <a:schemeClr val="tx2"/>
                </a:solidFill>
                <a:latin typeface="+mj-ea"/>
                <a:ea typeface="+mj-ea"/>
              </a:defRPr>
            </a:lvl3pPr>
            <a:lvl4pPr>
              <a:defRPr b="0" i="0">
                <a:solidFill>
                  <a:schemeClr val="tx2"/>
                </a:solidFill>
                <a:latin typeface="+mj-ea"/>
                <a:ea typeface="+mj-ea"/>
              </a:defRPr>
            </a:lvl4pPr>
            <a:lvl5pPr>
              <a:defRPr b="0" i="0">
                <a:solidFill>
                  <a:schemeClr val="tx2"/>
                </a:solidFill>
                <a:latin typeface="+mj-ea"/>
                <a:ea typeface="+mj-ea"/>
              </a:defRPr>
            </a:lvl5pPr>
          </a:lstStyle>
          <a:p>
            <a:pPr lvl="0"/>
            <a:r>
              <a:rPr kumimoji="1" lang="zh-TW" altLang="en-US" dirty="0" smtClean="0"/>
              <a:t>按一下以編輯母片文字樣式</a:t>
            </a:r>
          </a:p>
          <a:p>
            <a:pPr lvl="1"/>
            <a:r>
              <a:rPr kumimoji="1" lang="zh-TW" altLang="en-US" dirty="0" smtClean="0"/>
              <a:t>第二層</a:t>
            </a:r>
          </a:p>
          <a:p>
            <a:pPr lvl="2"/>
            <a:r>
              <a:rPr kumimoji="1" lang="zh-TW" altLang="en-US" dirty="0" smtClean="0"/>
              <a:t>第三層</a:t>
            </a:r>
          </a:p>
          <a:p>
            <a:pPr lvl="3"/>
            <a:r>
              <a:rPr kumimoji="1" lang="zh-TW" altLang="en-US" dirty="0" smtClean="0"/>
              <a:t>第四層</a:t>
            </a:r>
          </a:p>
          <a:p>
            <a:pPr lvl="4"/>
            <a:r>
              <a:rPr kumimoji="1" lang="zh-TW" altLang="en-US" dirty="0" smtClean="0"/>
              <a:t>第五層</a:t>
            </a:r>
            <a:endParaRPr kumimoji="1" lang="zh-TW" altLang="en-US" dirty="0"/>
          </a:p>
        </p:txBody>
      </p:sp>
      <p:sp>
        <p:nvSpPr>
          <p:cNvPr id="16" name="標題 1"/>
          <p:cNvSpPr>
            <a:spLocks noGrp="1"/>
          </p:cNvSpPr>
          <p:nvPr>
            <p:ph type="title"/>
          </p:nvPr>
        </p:nvSpPr>
        <p:spPr>
          <a:xfrm>
            <a:off x="161635" y="129165"/>
            <a:ext cx="3292765" cy="2674995"/>
          </a:xfrm>
          <a:prstGeom prst="rect">
            <a:avLst/>
          </a:prstGeom>
        </p:spPr>
        <p:txBody>
          <a:bodyPr vert="horz" anchor="ctr"/>
          <a:lstStyle>
            <a:lvl1pPr>
              <a:defRPr sz="3400">
                <a:solidFill>
                  <a:schemeClr val="bg1"/>
                </a:solidFill>
                <a:latin typeface="+mn-lt"/>
              </a:defRPr>
            </a:lvl1pPr>
          </a:lstStyle>
          <a:p>
            <a:r>
              <a:rPr kumimoji="1" lang="zh-TW" altLang="en-US" dirty="0" smtClean="0"/>
              <a:t>按一下以編輯母片標題樣式</a:t>
            </a:r>
            <a:endParaRPr kumimoji="1" lang="zh-TW" altLang="en-US" dirty="0"/>
          </a:p>
        </p:txBody>
      </p:sp>
      <p:sp>
        <p:nvSpPr>
          <p:cNvPr id="17" name="圖片版面配置區 3"/>
          <p:cNvSpPr>
            <a:spLocks noGrp="1"/>
          </p:cNvSpPr>
          <p:nvPr>
            <p:ph type="pic" sz="quarter" idx="15"/>
          </p:nvPr>
        </p:nvSpPr>
        <p:spPr>
          <a:xfrm>
            <a:off x="161925" y="3525838"/>
            <a:ext cx="8748713" cy="3179762"/>
          </a:xfrm>
          <a:prstGeom prst="rect">
            <a:avLst/>
          </a:prstGeom>
        </p:spPr>
        <p:txBody>
          <a:bodyPr vert="horz"/>
          <a:lstStyle>
            <a:lvl1pPr>
              <a:defRPr sz="2000">
                <a:solidFill>
                  <a:schemeClr val="tx2"/>
                </a:solidFill>
              </a:defRPr>
            </a:lvl1pPr>
          </a:lstStyle>
          <a:p>
            <a:endParaRPr kumimoji="1" lang="zh-TW" altLang="en-US" dirty="0"/>
          </a:p>
        </p:txBody>
      </p:sp>
    </p:spTree>
    <p:extLst>
      <p:ext uri="{BB962C8B-B14F-4D97-AF65-F5344CB8AC3E}">
        <p14:creationId xmlns:p14="http://schemas.microsoft.com/office/powerpoint/2010/main" val="3641243261"/>
      </p:ext>
    </p:extLst>
  </p:cSld>
  <p:clrMapOvr>
    <a:masterClrMapping/>
  </p:clrMapOvr>
  <p:timing>
    <p:tnLst>
      <p:par>
        <p:cTn xmlns:p14="http://schemas.microsoft.com/office/powerpoint/2010/mai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3 - S">
    <p:spTree>
      <p:nvGrpSpPr>
        <p:cNvPr id="1" name=""/>
        <p:cNvGrpSpPr/>
        <p:nvPr/>
      </p:nvGrpSpPr>
      <p:grpSpPr>
        <a:xfrm>
          <a:off x="0" y="0"/>
          <a:ext cx="0" cy="0"/>
          <a:chOff x="0" y="0"/>
          <a:chExt cx="0" cy="0"/>
        </a:xfrm>
      </p:grpSpPr>
      <p:grpSp>
        <p:nvGrpSpPr>
          <p:cNvPr id="18" name="群組 17"/>
          <p:cNvGrpSpPr/>
          <p:nvPr userDrawn="1"/>
        </p:nvGrpSpPr>
        <p:grpSpPr>
          <a:xfrm>
            <a:off x="1" y="-7363"/>
            <a:ext cx="3986260" cy="2137375"/>
            <a:chOff x="1" y="2289221"/>
            <a:chExt cx="3986260" cy="2137375"/>
          </a:xfrm>
          <a:gradFill flip="none" rotWithShape="1">
            <a:gsLst>
              <a:gs pos="0">
                <a:srgbClr val="F00020"/>
              </a:gs>
              <a:gs pos="100000">
                <a:srgbClr val="AE0020"/>
              </a:gs>
            </a:gsLst>
            <a:path path="circle">
              <a:fillToRect l="50000" t="50000" r="50000" b="50000"/>
            </a:path>
            <a:tileRect/>
          </a:gradFill>
          <a:effectLst>
            <a:outerShdw blurRad="82550" dist="38100" dir="2700000" algn="tl" rotWithShape="0">
              <a:prstClr val="black">
                <a:alpha val="25000"/>
              </a:prstClr>
            </a:outerShdw>
          </a:effectLst>
        </p:grpSpPr>
        <p:sp>
          <p:nvSpPr>
            <p:cNvPr id="19" name="矩形 18"/>
            <p:cNvSpPr/>
            <p:nvPr userDrawn="1"/>
          </p:nvSpPr>
          <p:spPr>
            <a:xfrm>
              <a:off x="1" y="2289221"/>
              <a:ext cx="3686076" cy="2137375"/>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sp>
          <p:nvSpPr>
            <p:cNvPr id="20" name="五邊形 19"/>
            <p:cNvSpPr/>
            <p:nvPr userDrawn="1"/>
          </p:nvSpPr>
          <p:spPr>
            <a:xfrm>
              <a:off x="2512133" y="2989509"/>
              <a:ext cx="1474128" cy="730176"/>
            </a:xfrm>
            <a:prstGeom prst="homePlat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grpSp>
      <p:pic>
        <p:nvPicPr>
          <p:cNvPr id="21" name="圖片 20"/>
          <p:cNvPicPr>
            <a:picLocks noChangeAspect="1"/>
          </p:cNvPicPr>
          <p:nvPr userDrawn="1"/>
        </p:nvPicPr>
        <p:blipFill>
          <a:blip r:embed="rId2"/>
          <a:stretch>
            <a:fillRect/>
          </a:stretch>
        </p:blipFill>
        <p:spPr>
          <a:xfrm>
            <a:off x="245863" y="1685017"/>
            <a:ext cx="1135625" cy="279870"/>
          </a:xfrm>
          <a:prstGeom prst="rect">
            <a:avLst/>
          </a:prstGeom>
        </p:spPr>
      </p:pic>
      <p:sp>
        <p:nvSpPr>
          <p:cNvPr id="22" name="投影片編號版面配置區 2"/>
          <p:cNvSpPr>
            <a:spLocks noGrp="1"/>
          </p:cNvSpPr>
          <p:nvPr>
            <p:ph type="sldNum" sz="quarter" idx="10"/>
          </p:nvPr>
        </p:nvSpPr>
        <p:spPr>
          <a:xfrm>
            <a:off x="161635" y="129165"/>
            <a:ext cx="2133600" cy="182563"/>
          </a:xfrm>
        </p:spPr>
        <p:txBody>
          <a:bodyPr/>
          <a:lstStyle/>
          <a:p>
            <a:fld id="{A295AFB8-A47D-AF48-BB64-954F459B6046}" type="slidenum">
              <a:rPr kumimoji="1" lang="zh-TW" altLang="en-US" smtClean="0">
                <a:solidFill>
                  <a:prstClr val="white"/>
                </a:solidFill>
                <a:latin typeface="Arial"/>
                <a:ea typeface="微軟正黑體"/>
              </a:rPr>
              <a:pPr/>
              <a:t>‹#›</a:t>
            </a:fld>
            <a:endParaRPr kumimoji="1" lang="zh-TW" altLang="en-US" dirty="0">
              <a:solidFill>
                <a:prstClr val="white"/>
              </a:solidFill>
              <a:latin typeface="Arial"/>
              <a:ea typeface="微軟正黑體"/>
            </a:endParaRPr>
          </a:p>
        </p:txBody>
      </p:sp>
      <p:sp>
        <p:nvSpPr>
          <p:cNvPr id="23" name="標題 1"/>
          <p:cNvSpPr>
            <a:spLocks noGrp="1"/>
          </p:cNvSpPr>
          <p:nvPr>
            <p:ph type="title"/>
          </p:nvPr>
        </p:nvSpPr>
        <p:spPr>
          <a:xfrm>
            <a:off x="161635" y="129165"/>
            <a:ext cx="3292765" cy="1425316"/>
          </a:xfrm>
          <a:prstGeom prst="rect">
            <a:avLst/>
          </a:prstGeom>
        </p:spPr>
        <p:txBody>
          <a:bodyPr vert="horz" anchor="ctr"/>
          <a:lstStyle>
            <a:lvl1pPr>
              <a:defRPr sz="3400">
                <a:solidFill>
                  <a:schemeClr val="bg1"/>
                </a:solidFill>
                <a:latin typeface="+mn-lt"/>
              </a:defRPr>
            </a:lvl1pPr>
          </a:lstStyle>
          <a:p>
            <a:r>
              <a:rPr kumimoji="1" lang="zh-TW" altLang="en-US" dirty="0" smtClean="0"/>
              <a:t>按一下以編輯母片標題樣式</a:t>
            </a:r>
            <a:endParaRPr kumimoji="1" lang="zh-TW" altLang="en-US" dirty="0"/>
          </a:p>
        </p:txBody>
      </p:sp>
      <p:sp>
        <p:nvSpPr>
          <p:cNvPr id="24" name="內容版面配置區 4"/>
          <p:cNvSpPr>
            <a:spLocks noGrp="1"/>
          </p:cNvSpPr>
          <p:nvPr>
            <p:ph sz="quarter" idx="14"/>
          </p:nvPr>
        </p:nvSpPr>
        <p:spPr>
          <a:xfrm>
            <a:off x="4094163" y="311728"/>
            <a:ext cx="4816475" cy="1653159"/>
          </a:xfrm>
          <a:prstGeom prst="rect">
            <a:avLst/>
          </a:prstGeom>
        </p:spPr>
        <p:txBody>
          <a:bodyPr vert="horz"/>
          <a:lstStyle>
            <a:lvl1pPr>
              <a:defRPr b="0" i="0">
                <a:solidFill>
                  <a:schemeClr val="tx2"/>
                </a:solidFill>
                <a:latin typeface="+mj-ea"/>
                <a:ea typeface="+mj-ea"/>
              </a:defRPr>
            </a:lvl1pPr>
            <a:lvl2pPr>
              <a:defRPr b="0" i="0">
                <a:solidFill>
                  <a:schemeClr val="tx2"/>
                </a:solidFill>
                <a:latin typeface="+mj-ea"/>
                <a:ea typeface="+mj-ea"/>
              </a:defRPr>
            </a:lvl2pPr>
            <a:lvl3pPr>
              <a:defRPr b="0" i="0">
                <a:solidFill>
                  <a:schemeClr val="tx2"/>
                </a:solidFill>
                <a:latin typeface="+mj-ea"/>
                <a:ea typeface="+mj-ea"/>
              </a:defRPr>
            </a:lvl3pPr>
            <a:lvl4pPr>
              <a:defRPr b="0" i="0">
                <a:solidFill>
                  <a:schemeClr val="tx2"/>
                </a:solidFill>
                <a:latin typeface="+mj-ea"/>
                <a:ea typeface="+mj-ea"/>
              </a:defRPr>
            </a:lvl4pPr>
            <a:lvl5pPr>
              <a:defRPr b="0" i="0">
                <a:solidFill>
                  <a:schemeClr val="tx2"/>
                </a:solidFill>
                <a:latin typeface="+mj-ea"/>
                <a:ea typeface="+mj-ea"/>
              </a:defRPr>
            </a:lvl5pPr>
          </a:lstStyle>
          <a:p>
            <a:pPr lvl="0"/>
            <a:r>
              <a:rPr kumimoji="1" lang="zh-TW" altLang="en-US" dirty="0" smtClean="0"/>
              <a:t>按一下以編輯母片文字樣式</a:t>
            </a:r>
          </a:p>
          <a:p>
            <a:pPr lvl="1"/>
            <a:r>
              <a:rPr kumimoji="1" lang="zh-TW" altLang="en-US" dirty="0" smtClean="0"/>
              <a:t>第二層</a:t>
            </a:r>
          </a:p>
          <a:p>
            <a:pPr lvl="2"/>
            <a:r>
              <a:rPr kumimoji="1" lang="zh-TW" altLang="en-US" dirty="0" smtClean="0"/>
              <a:t>第三層</a:t>
            </a:r>
          </a:p>
          <a:p>
            <a:pPr lvl="3"/>
            <a:r>
              <a:rPr kumimoji="1" lang="zh-TW" altLang="en-US" dirty="0" smtClean="0"/>
              <a:t>第四層</a:t>
            </a:r>
          </a:p>
          <a:p>
            <a:pPr lvl="4"/>
            <a:r>
              <a:rPr kumimoji="1" lang="zh-TW" altLang="en-US" dirty="0" smtClean="0"/>
              <a:t>第五層</a:t>
            </a:r>
            <a:endParaRPr kumimoji="1" lang="zh-TW" altLang="en-US" dirty="0"/>
          </a:p>
        </p:txBody>
      </p:sp>
      <p:sp>
        <p:nvSpPr>
          <p:cNvPr id="25" name="圖片版面配置區 3"/>
          <p:cNvSpPr>
            <a:spLocks noGrp="1"/>
          </p:cNvSpPr>
          <p:nvPr>
            <p:ph type="pic" sz="quarter" idx="15"/>
          </p:nvPr>
        </p:nvSpPr>
        <p:spPr>
          <a:xfrm>
            <a:off x="161925" y="2286000"/>
            <a:ext cx="8748713" cy="4419600"/>
          </a:xfrm>
          <a:prstGeom prst="rect">
            <a:avLst/>
          </a:prstGeom>
        </p:spPr>
        <p:txBody>
          <a:bodyPr vert="horz"/>
          <a:lstStyle>
            <a:lvl1pPr>
              <a:defRPr sz="2000">
                <a:solidFill>
                  <a:schemeClr val="tx2"/>
                </a:solidFill>
              </a:defRPr>
            </a:lvl1pPr>
          </a:lstStyle>
          <a:p>
            <a:endParaRPr kumimoji="1" lang="zh-TW" altLang="en-US" dirty="0"/>
          </a:p>
        </p:txBody>
      </p:sp>
    </p:spTree>
    <p:extLst>
      <p:ext uri="{BB962C8B-B14F-4D97-AF65-F5344CB8AC3E}">
        <p14:creationId xmlns:p14="http://schemas.microsoft.com/office/powerpoint/2010/main" val="1157691424"/>
      </p:ext>
    </p:extLst>
  </p:cSld>
  <p:clrMapOvr>
    <a:masterClrMapping/>
  </p:clrMapOvr>
  <p:timing>
    <p:tnLst>
      <p:par>
        <p:cTn xmlns:p14="http://schemas.microsoft.com/office/powerpoint/2010/mai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op">
    <p:spTree>
      <p:nvGrpSpPr>
        <p:cNvPr id="1" name=""/>
        <p:cNvGrpSpPr/>
        <p:nvPr/>
      </p:nvGrpSpPr>
      <p:grpSpPr>
        <a:xfrm>
          <a:off x="0" y="0"/>
          <a:ext cx="0" cy="0"/>
          <a:chOff x="0" y="0"/>
          <a:chExt cx="0" cy="0"/>
        </a:xfrm>
      </p:grpSpPr>
      <p:grpSp>
        <p:nvGrpSpPr>
          <p:cNvPr id="6" name="群組 5"/>
          <p:cNvGrpSpPr/>
          <p:nvPr userDrawn="1"/>
        </p:nvGrpSpPr>
        <p:grpSpPr>
          <a:xfrm rot="5400000">
            <a:off x="3838049" y="-3848132"/>
            <a:ext cx="1478486" cy="9154586"/>
            <a:chOff x="2507775" y="-1364803"/>
            <a:chExt cx="1478486" cy="9154586"/>
          </a:xfrm>
          <a:gradFill flip="none" rotWithShape="1">
            <a:gsLst>
              <a:gs pos="0">
                <a:srgbClr val="F00020"/>
              </a:gs>
              <a:gs pos="100000">
                <a:srgbClr val="AE0020"/>
              </a:gs>
            </a:gsLst>
            <a:path path="circle">
              <a:fillToRect l="50000" t="50000" r="50000" b="50000"/>
            </a:path>
            <a:tileRect/>
          </a:gradFill>
          <a:effectLst>
            <a:outerShdw blurRad="82550" dist="38100" dir="2700000" algn="tl" rotWithShape="0">
              <a:prstClr val="black">
                <a:alpha val="25000"/>
              </a:prstClr>
            </a:outerShdw>
          </a:effectLst>
        </p:grpSpPr>
        <p:sp>
          <p:nvSpPr>
            <p:cNvPr id="7" name="矩形 6"/>
            <p:cNvSpPr/>
            <p:nvPr userDrawn="1"/>
          </p:nvSpPr>
          <p:spPr>
            <a:xfrm>
              <a:off x="2507775" y="-1364803"/>
              <a:ext cx="1178301" cy="915458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sp>
          <p:nvSpPr>
            <p:cNvPr id="8" name="五邊形 7"/>
            <p:cNvSpPr/>
            <p:nvPr userDrawn="1"/>
          </p:nvSpPr>
          <p:spPr>
            <a:xfrm>
              <a:off x="2512133" y="2846371"/>
              <a:ext cx="1474128" cy="730176"/>
            </a:xfrm>
            <a:prstGeom prst="homePlat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grpSp>
      <p:pic>
        <p:nvPicPr>
          <p:cNvPr id="9" name="圖片 8"/>
          <p:cNvPicPr>
            <a:picLocks noChangeAspect="1"/>
          </p:cNvPicPr>
          <p:nvPr userDrawn="1"/>
        </p:nvPicPr>
        <p:blipFill>
          <a:blip r:embed="rId2"/>
          <a:stretch>
            <a:fillRect/>
          </a:stretch>
        </p:blipFill>
        <p:spPr>
          <a:xfrm>
            <a:off x="7765500" y="445596"/>
            <a:ext cx="1167188" cy="287649"/>
          </a:xfrm>
          <a:prstGeom prst="rect">
            <a:avLst/>
          </a:prstGeom>
        </p:spPr>
      </p:pic>
      <p:sp>
        <p:nvSpPr>
          <p:cNvPr id="10" name="標題 1"/>
          <p:cNvSpPr>
            <a:spLocks noGrp="1"/>
          </p:cNvSpPr>
          <p:nvPr>
            <p:ph type="title"/>
          </p:nvPr>
        </p:nvSpPr>
        <p:spPr>
          <a:xfrm>
            <a:off x="161635" y="129165"/>
            <a:ext cx="7448205" cy="907155"/>
          </a:xfrm>
          <a:prstGeom prst="rect">
            <a:avLst/>
          </a:prstGeom>
        </p:spPr>
        <p:txBody>
          <a:bodyPr vert="horz" anchor="ctr"/>
          <a:lstStyle>
            <a:lvl1pPr algn="l">
              <a:defRPr sz="3400">
                <a:solidFill>
                  <a:schemeClr val="bg1"/>
                </a:solidFill>
                <a:latin typeface="+mn-lt"/>
              </a:defRPr>
            </a:lvl1pPr>
          </a:lstStyle>
          <a:p>
            <a:r>
              <a:rPr kumimoji="1" lang="zh-TW" altLang="en-US" dirty="0" smtClean="0"/>
              <a:t>按一下以編輯母片標題樣式</a:t>
            </a:r>
            <a:endParaRPr kumimoji="1" lang="zh-TW" altLang="en-US" dirty="0"/>
          </a:p>
        </p:txBody>
      </p:sp>
      <p:sp>
        <p:nvSpPr>
          <p:cNvPr id="11" name="內容版面配置區 4"/>
          <p:cNvSpPr>
            <a:spLocks noGrp="1"/>
          </p:cNvSpPr>
          <p:nvPr>
            <p:ph sz="quarter" idx="14"/>
          </p:nvPr>
        </p:nvSpPr>
        <p:spPr>
          <a:xfrm>
            <a:off x="161635" y="1337888"/>
            <a:ext cx="8807793" cy="5347392"/>
          </a:xfrm>
          <a:prstGeom prst="rect">
            <a:avLst/>
          </a:prstGeom>
        </p:spPr>
        <p:txBody>
          <a:bodyPr vert="horz"/>
          <a:lstStyle>
            <a:lvl1pPr>
              <a:defRPr b="0" i="0">
                <a:solidFill>
                  <a:schemeClr val="tx2"/>
                </a:solidFill>
                <a:latin typeface="+mj-ea"/>
                <a:ea typeface="+mj-ea"/>
              </a:defRPr>
            </a:lvl1pPr>
            <a:lvl2pPr>
              <a:defRPr b="0" i="0">
                <a:solidFill>
                  <a:schemeClr val="tx2"/>
                </a:solidFill>
                <a:latin typeface="+mj-ea"/>
                <a:ea typeface="+mj-ea"/>
              </a:defRPr>
            </a:lvl2pPr>
            <a:lvl3pPr>
              <a:defRPr b="0" i="0">
                <a:solidFill>
                  <a:schemeClr val="tx2"/>
                </a:solidFill>
                <a:latin typeface="+mj-ea"/>
                <a:ea typeface="+mj-ea"/>
              </a:defRPr>
            </a:lvl3pPr>
            <a:lvl4pPr>
              <a:defRPr b="0" i="0">
                <a:solidFill>
                  <a:schemeClr val="tx2"/>
                </a:solidFill>
                <a:latin typeface="+mj-ea"/>
                <a:ea typeface="+mj-ea"/>
              </a:defRPr>
            </a:lvl4pPr>
            <a:lvl5pPr>
              <a:defRPr b="0" i="0">
                <a:solidFill>
                  <a:schemeClr val="tx2"/>
                </a:solidFill>
                <a:latin typeface="+mj-ea"/>
                <a:ea typeface="+mj-ea"/>
              </a:defRPr>
            </a:lvl5pPr>
          </a:lstStyle>
          <a:p>
            <a:pPr lvl="0"/>
            <a:r>
              <a:rPr kumimoji="1" lang="zh-TW" altLang="en-US" dirty="0" smtClean="0"/>
              <a:t>按一下以編輯母片文字樣式</a:t>
            </a:r>
          </a:p>
          <a:p>
            <a:pPr lvl="1"/>
            <a:r>
              <a:rPr kumimoji="1" lang="zh-TW" altLang="en-US" dirty="0" smtClean="0"/>
              <a:t>第二層</a:t>
            </a:r>
          </a:p>
          <a:p>
            <a:pPr lvl="2"/>
            <a:r>
              <a:rPr kumimoji="1" lang="zh-TW" altLang="en-US" dirty="0" smtClean="0"/>
              <a:t>第三層</a:t>
            </a:r>
          </a:p>
          <a:p>
            <a:pPr lvl="3"/>
            <a:r>
              <a:rPr kumimoji="1" lang="zh-TW" altLang="en-US" dirty="0" smtClean="0"/>
              <a:t>第四層</a:t>
            </a:r>
          </a:p>
          <a:p>
            <a:pPr lvl="4"/>
            <a:r>
              <a:rPr kumimoji="1" lang="zh-TW" altLang="en-US" dirty="0" smtClean="0"/>
              <a:t>第五層</a:t>
            </a:r>
            <a:endParaRPr kumimoji="1" lang="zh-TW" altLang="en-US" dirty="0"/>
          </a:p>
        </p:txBody>
      </p:sp>
    </p:spTree>
    <p:extLst>
      <p:ext uri="{BB962C8B-B14F-4D97-AF65-F5344CB8AC3E}">
        <p14:creationId xmlns:p14="http://schemas.microsoft.com/office/powerpoint/2010/main" val="1534770379"/>
      </p:ext>
    </p:extLst>
  </p:cSld>
  <p:clrMapOvr>
    <a:masterClrMapping/>
  </p:clrMapOvr>
  <p:timing>
    <p:tnLst>
      <p:par>
        <p:cTn xmlns:p14="http://schemas.microsoft.com/office/powerpoint/2010/mai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909BA1-3D24-464D-97FD-F8683CF3883D}" type="datetimeFigureOut">
              <a:rPr lang="en-US" smtClean="0"/>
              <a:t>06/06/17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01AADF1-F4AF-4747-8C9D-48B2021180E6}" type="slidenum">
              <a:rPr lang="en-US" smtClean="0"/>
              <a:t>‹#›</a:t>
            </a:fld>
            <a:endParaRPr lang="en-US"/>
          </a:p>
        </p:txBody>
      </p:sp>
    </p:spTree>
    <p:extLst>
      <p:ext uri="{BB962C8B-B14F-4D97-AF65-F5344CB8AC3E}">
        <p14:creationId xmlns:p14="http://schemas.microsoft.com/office/powerpoint/2010/main" val="180621209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MU 1/2">
    <p:spTree>
      <p:nvGrpSpPr>
        <p:cNvPr id="1" name=""/>
        <p:cNvGrpSpPr/>
        <p:nvPr/>
      </p:nvGrpSpPr>
      <p:grpSpPr>
        <a:xfrm>
          <a:off x="0" y="0"/>
          <a:ext cx="0" cy="0"/>
          <a:chOff x="0" y="0"/>
          <a:chExt cx="0" cy="0"/>
        </a:xfrm>
      </p:grpSpPr>
      <p:grpSp>
        <p:nvGrpSpPr>
          <p:cNvPr id="8" name="群組 7"/>
          <p:cNvGrpSpPr/>
          <p:nvPr userDrawn="1"/>
        </p:nvGrpSpPr>
        <p:grpSpPr>
          <a:xfrm>
            <a:off x="1" y="0"/>
            <a:ext cx="3986260" cy="6857999"/>
            <a:chOff x="1" y="0"/>
            <a:chExt cx="3986260" cy="6857999"/>
          </a:xfrm>
          <a:solidFill>
            <a:schemeClr val="accent5"/>
          </a:solidFill>
          <a:effectLst>
            <a:outerShdw blurRad="82550" dist="38100" dir="2700000" algn="tl" rotWithShape="0">
              <a:prstClr val="black">
                <a:alpha val="25000"/>
              </a:prstClr>
            </a:outerShdw>
          </a:effectLst>
        </p:grpSpPr>
        <p:sp>
          <p:nvSpPr>
            <p:cNvPr id="9" name="矩形 8"/>
            <p:cNvSpPr/>
            <p:nvPr userDrawn="1"/>
          </p:nvSpPr>
          <p:spPr>
            <a:xfrm>
              <a:off x="1" y="0"/>
              <a:ext cx="3686076" cy="685799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sp>
          <p:nvSpPr>
            <p:cNvPr id="13" name="五邊形 12"/>
            <p:cNvSpPr/>
            <p:nvPr userDrawn="1"/>
          </p:nvSpPr>
          <p:spPr>
            <a:xfrm>
              <a:off x="2512133" y="3058578"/>
              <a:ext cx="1474128" cy="730176"/>
            </a:xfrm>
            <a:prstGeom prst="homePlat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grpSp>
      <p:sp>
        <p:nvSpPr>
          <p:cNvPr id="14" name="投影片編號版面配置區 5"/>
          <p:cNvSpPr>
            <a:spLocks noGrp="1"/>
          </p:cNvSpPr>
          <p:nvPr>
            <p:ph type="sldNum" sz="quarter" idx="12"/>
          </p:nvPr>
        </p:nvSpPr>
        <p:spPr>
          <a:xfrm>
            <a:off x="161635" y="129165"/>
            <a:ext cx="2133600" cy="182563"/>
          </a:xfrm>
        </p:spPr>
        <p:txBody>
          <a:bodyPr/>
          <a:lstStyle/>
          <a:p>
            <a:fld id="{A295AFB8-A47D-AF48-BB64-954F459B6046}" type="slidenum">
              <a:rPr kumimoji="1" lang="zh-TW" altLang="en-US" smtClean="0">
                <a:solidFill>
                  <a:prstClr val="white"/>
                </a:solidFill>
                <a:latin typeface="Arial"/>
                <a:ea typeface="微軟正黑體"/>
              </a:rPr>
              <a:pPr/>
              <a:t>‹#›</a:t>
            </a:fld>
            <a:endParaRPr kumimoji="1" lang="zh-TW" altLang="en-US">
              <a:solidFill>
                <a:prstClr val="white"/>
              </a:solidFill>
              <a:latin typeface="Arial"/>
              <a:ea typeface="微軟正黑體"/>
            </a:endParaRPr>
          </a:p>
        </p:txBody>
      </p:sp>
      <p:pic>
        <p:nvPicPr>
          <p:cNvPr id="15" name="圖片 14"/>
          <p:cNvPicPr>
            <a:picLocks noChangeAspect="1"/>
          </p:cNvPicPr>
          <p:nvPr userDrawn="1"/>
        </p:nvPicPr>
        <p:blipFill>
          <a:blip r:embed="rId2"/>
          <a:stretch>
            <a:fillRect/>
          </a:stretch>
        </p:blipFill>
        <p:spPr>
          <a:xfrm>
            <a:off x="180631" y="6169268"/>
            <a:ext cx="1208967" cy="510932"/>
          </a:xfrm>
          <a:prstGeom prst="rect">
            <a:avLst/>
          </a:prstGeom>
        </p:spPr>
      </p:pic>
      <p:sp>
        <p:nvSpPr>
          <p:cNvPr id="16" name="內容版面配置區 4"/>
          <p:cNvSpPr>
            <a:spLocks noGrp="1"/>
          </p:cNvSpPr>
          <p:nvPr>
            <p:ph sz="quarter" idx="14"/>
          </p:nvPr>
        </p:nvSpPr>
        <p:spPr>
          <a:xfrm>
            <a:off x="4094163" y="311728"/>
            <a:ext cx="4816475" cy="6018212"/>
          </a:xfrm>
          <a:prstGeom prst="rect">
            <a:avLst/>
          </a:prstGeom>
        </p:spPr>
        <p:txBody>
          <a:bodyPr vert="horz"/>
          <a:lstStyle>
            <a:lvl1pPr>
              <a:defRPr b="0" i="0">
                <a:solidFill>
                  <a:schemeClr val="tx2"/>
                </a:solidFill>
                <a:latin typeface="+mj-ea"/>
                <a:ea typeface="+mj-ea"/>
              </a:defRPr>
            </a:lvl1pPr>
            <a:lvl2pPr>
              <a:defRPr b="0" i="0">
                <a:solidFill>
                  <a:schemeClr val="tx2"/>
                </a:solidFill>
                <a:latin typeface="+mj-ea"/>
                <a:ea typeface="+mj-ea"/>
              </a:defRPr>
            </a:lvl2pPr>
            <a:lvl3pPr>
              <a:defRPr b="0" i="0">
                <a:solidFill>
                  <a:schemeClr val="tx2"/>
                </a:solidFill>
                <a:latin typeface="+mj-ea"/>
                <a:ea typeface="+mj-ea"/>
              </a:defRPr>
            </a:lvl3pPr>
            <a:lvl4pPr>
              <a:defRPr b="0" i="0">
                <a:solidFill>
                  <a:schemeClr val="tx2"/>
                </a:solidFill>
                <a:latin typeface="+mj-ea"/>
                <a:ea typeface="+mj-ea"/>
              </a:defRPr>
            </a:lvl4pPr>
            <a:lvl5pPr>
              <a:defRPr b="0" i="0">
                <a:solidFill>
                  <a:schemeClr val="tx2"/>
                </a:solidFill>
                <a:latin typeface="+mj-ea"/>
                <a:ea typeface="+mj-ea"/>
              </a:defRPr>
            </a:lvl5pPr>
          </a:lstStyle>
          <a:p>
            <a:pPr lvl="0"/>
            <a:r>
              <a:rPr kumimoji="1" lang="zh-TW" altLang="en-US" dirty="0" smtClean="0"/>
              <a:t>按一下以編輯母片文字樣式</a:t>
            </a:r>
          </a:p>
          <a:p>
            <a:pPr lvl="1"/>
            <a:r>
              <a:rPr kumimoji="1" lang="zh-TW" altLang="en-US" dirty="0" smtClean="0"/>
              <a:t>第二層</a:t>
            </a:r>
          </a:p>
          <a:p>
            <a:pPr lvl="2"/>
            <a:r>
              <a:rPr kumimoji="1" lang="zh-TW" altLang="en-US" dirty="0" smtClean="0"/>
              <a:t>第三層</a:t>
            </a:r>
          </a:p>
          <a:p>
            <a:pPr lvl="3"/>
            <a:r>
              <a:rPr kumimoji="1" lang="zh-TW" altLang="en-US" dirty="0" smtClean="0"/>
              <a:t>第四層</a:t>
            </a:r>
          </a:p>
          <a:p>
            <a:pPr lvl="4"/>
            <a:r>
              <a:rPr kumimoji="1" lang="zh-TW" altLang="en-US" dirty="0" smtClean="0"/>
              <a:t>第五層</a:t>
            </a:r>
            <a:endParaRPr kumimoji="1" lang="zh-TW" altLang="en-US" dirty="0"/>
          </a:p>
        </p:txBody>
      </p:sp>
      <p:sp>
        <p:nvSpPr>
          <p:cNvPr id="17" name="標題 1"/>
          <p:cNvSpPr>
            <a:spLocks noGrp="1"/>
          </p:cNvSpPr>
          <p:nvPr>
            <p:ph type="title"/>
          </p:nvPr>
        </p:nvSpPr>
        <p:spPr>
          <a:xfrm>
            <a:off x="161635" y="311728"/>
            <a:ext cx="3292765" cy="5835072"/>
          </a:xfrm>
          <a:prstGeom prst="rect">
            <a:avLst/>
          </a:prstGeom>
        </p:spPr>
        <p:txBody>
          <a:bodyPr vert="horz" anchor="ctr"/>
          <a:lstStyle>
            <a:lvl1pPr>
              <a:defRPr sz="3400">
                <a:solidFill>
                  <a:schemeClr val="bg1"/>
                </a:solidFill>
                <a:latin typeface="+mn-lt"/>
              </a:defRPr>
            </a:lvl1pPr>
          </a:lstStyle>
          <a:p>
            <a:r>
              <a:rPr kumimoji="1" lang="zh-TW" altLang="en-US" dirty="0" smtClean="0"/>
              <a:t>按一下以編輯母片標題樣式</a:t>
            </a:r>
            <a:endParaRPr kumimoji="1" lang="zh-TW" altLang="en-US" dirty="0"/>
          </a:p>
        </p:txBody>
      </p:sp>
    </p:spTree>
    <p:extLst>
      <p:ext uri="{BB962C8B-B14F-4D97-AF65-F5344CB8AC3E}">
        <p14:creationId xmlns:p14="http://schemas.microsoft.com/office/powerpoint/2010/main" val="310865280"/>
      </p:ext>
    </p:extLst>
  </p:cSld>
  <p:clrMapOvr>
    <a:masterClrMapping/>
  </p:clrMapOvr>
  <p:timing>
    <p:tnLst>
      <p:par>
        <p:cTn xmlns:p14="http://schemas.microsoft.com/office/powerpoint/2010/mai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SMU - Top">
    <p:spTree>
      <p:nvGrpSpPr>
        <p:cNvPr id="1" name=""/>
        <p:cNvGrpSpPr/>
        <p:nvPr/>
      </p:nvGrpSpPr>
      <p:grpSpPr>
        <a:xfrm>
          <a:off x="0" y="0"/>
          <a:ext cx="0" cy="0"/>
          <a:chOff x="0" y="0"/>
          <a:chExt cx="0" cy="0"/>
        </a:xfrm>
      </p:grpSpPr>
      <p:sp>
        <p:nvSpPr>
          <p:cNvPr id="8" name="投影片編號版面配置區 2"/>
          <p:cNvSpPr>
            <a:spLocks noGrp="1"/>
          </p:cNvSpPr>
          <p:nvPr>
            <p:ph type="sldNum" sz="quarter" idx="10"/>
          </p:nvPr>
        </p:nvSpPr>
        <p:spPr>
          <a:xfrm>
            <a:off x="161635" y="129165"/>
            <a:ext cx="2133600" cy="182563"/>
          </a:xfrm>
        </p:spPr>
        <p:txBody>
          <a:bodyPr/>
          <a:lstStyle/>
          <a:p>
            <a:fld id="{A295AFB8-A47D-AF48-BB64-954F459B6046}" type="slidenum">
              <a:rPr kumimoji="1" lang="zh-TW" altLang="en-US" smtClean="0">
                <a:solidFill>
                  <a:prstClr val="white"/>
                </a:solidFill>
                <a:latin typeface="Arial"/>
                <a:ea typeface="微軟正黑體"/>
              </a:rPr>
              <a:pPr/>
              <a:t>‹#›</a:t>
            </a:fld>
            <a:endParaRPr kumimoji="1" lang="zh-TW" altLang="en-US" dirty="0">
              <a:solidFill>
                <a:prstClr val="white"/>
              </a:solidFill>
              <a:latin typeface="Arial"/>
              <a:ea typeface="微軟正黑體"/>
            </a:endParaRPr>
          </a:p>
        </p:txBody>
      </p:sp>
      <p:grpSp>
        <p:nvGrpSpPr>
          <p:cNvPr id="9" name="群組 8"/>
          <p:cNvGrpSpPr/>
          <p:nvPr userDrawn="1"/>
        </p:nvGrpSpPr>
        <p:grpSpPr>
          <a:xfrm rot="5400000">
            <a:off x="3838049" y="-3848132"/>
            <a:ext cx="1478486" cy="9154586"/>
            <a:chOff x="2507775" y="-1364803"/>
            <a:chExt cx="1478486" cy="9154586"/>
          </a:xfrm>
          <a:gradFill flip="none" rotWithShape="1">
            <a:gsLst>
              <a:gs pos="0">
                <a:srgbClr val="F00020"/>
              </a:gs>
              <a:gs pos="100000">
                <a:srgbClr val="AE0020"/>
              </a:gs>
            </a:gsLst>
            <a:path path="circle">
              <a:fillToRect l="50000" t="50000" r="50000" b="50000"/>
            </a:path>
            <a:tileRect/>
          </a:gradFill>
          <a:effectLst>
            <a:outerShdw blurRad="82550" dist="38100" dir="2700000" algn="tl" rotWithShape="0">
              <a:prstClr val="black">
                <a:alpha val="25000"/>
              </a:prstClr>
            </a:outerShdw>
          </a:effectLst>
        </p:grpSpPr>
        <p:sp>
          <p:nvSpPr>
            <p:cNvPr id="10" name="矩形 9"/>
            <p:cNvSpPr/>
            <p:nvPr userDrawn="1"/>
          </p:nvSpPr>
          <p:spPr>
            <a:xfrm>
              <a:off x="2507775" y="-1364803"/>
              <a:ext cx="1178301" cy="9154586"/>
            </a:xfrm>
            <a:prstGeom prst="rect">
              <a:avLst/>
            </a:prstGeom>
            <a:solidFill>
              <a:srgbClr val="56BD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sp>
          <p:nvSpPr>
            <p:cNvPr id="11" name="五邊形 10"/>
            <p:cNvSpPr/>
            <p:nvPr userDrawn="1"/>
          </p:nvSpPr>
          <p:spPr>
            <a:xfrm>
              <a:off x="2512133" y="2846371"/>
              <a:ext cx="1474128" cy="730176"/>
            </a:xfrm>
            <a:prstGeom prst="homePlate">
              <a:avLst/>
            </a:prstGeom>
            <a:solidFill>
              <a:srgbClr val="56BD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grpSp>
      <p:pic>
        <p:nvPicPr>
          <p:cNvPr id="12" name="圖片 11"/>
          <p:cNvPicPr>
            <a:picLocks noChangeAspect="1"/>
          </p:cNvPicPr>
          <p:nvPr userDrawn="1"/>
        </p:nvPicPr>
        <p:blipFill>
          <a:blip r:embed="rId2"/>
          <a:stretch>
            <a:fillRect/>
          </a:stretch>
        </p:blipFill>
        <p:spPr>
          <a:xfrm>
            <a:off x="7892814" y="357585"/>
            <a:ext cx="1076614" cy="454997"/>
          </a:xfrm>
          <a:prstGeom prst="rect">
            <a:avLst/>
          </a:prstGeom>
        </p:spPr>
      </p:pic>
      <p:sp>
        <p:nvSpPr>
          <p:cNvPr id="13" name="標題 1"/>
          <p:cNvSpPr>
            <a:spLocks noGrp="1"/>
          </p:cNvSpPr>
          <p:nvPr>
            <p:ph type="title"/>
          </p:nvPr>
        </p:nvSpPr>
        <p:spPr>
          <a:xfrm>
            <a:off x="161635" y="129165"/>
            <a:ext cx="7448205" cy="907155"/>
          </a:xfrm>
          <a:prstGeom prst="rect">
            <a:avLst/>
          </a:prstGeom>
        </p:spPr>
        <p:txBody>
          <a:bodyPr vert="horz" anchor="ctr"/>
          <a:lstStyle>
            <a:lvl1pPr algn="l">
              <a:defRPr sz="3400">
                <a:solidFill>
                  <a:schemeClr val="bg1"/>
                </a:solidFill>
                <a:latin typeface="+mn-lt"/>
              </a:defRPr>
            </a:lvl1pPr>
          </a:lstStyle>
          <a:p>
            <a:r>
              <a:rPr kumimoji="1" lang="zh-TW" altLang="en-US" dirty="0" smtClean="0"/>
              <a:t>按一下以編輯母片標題樣式</a:t>
            </a:r>
            <a:endParaRPr kumimoji="1" lang="zh-TW" altLang="en-US" dirty="0"/>
          </a:p>
        </p:txBody>
      </p:sp>
      <p:sp>
        <p:nvSpPr>
          <p:cNvPr id="14" name="內容版面配置區 4"/>
          <p:cNvSpPr>
            <a:spLocks noGrp="1"/>
          </p:cNvSpPr>
          <p:nvPr>
            <p:ph sz="quarter" idx="14"/>
          </p:nvPr>
        </p:nvSpPr>
        <p:spPr>
          <a:xfrm>
            <a:off x="161635" y="1337888"/>
            <a:ext cx="8807793" cy="5347392"/>
          </a:xfrm>
          <a:prstGeom prst="rect">
            <a:avLst/>
          </a:prstGeom>
        </p:spPr>
        <p:txBody>
          <a:bodyPr vert="horz"/>
          <a:lstStyle>
            <a:lvl1pPr>
              <a:defRPr b="0" i="0">
                <a:solidFill>
                  <a:schemeClr val="tx2"/>
                </a:solidFill>
                <a:latin typeface="+mj-ea"/>
                <a:ea typeface="+mj-ea"/>
              </a:defRPr>
            </a:lvl1pPr>
            <a:lvl2pPr>
              <a:defRPr b="0" i="0">
                <a:solidFill>
                  <a:schemeClr val="tx2"/>
                </a:solidFill>
                <a:latin typeface="+mj-ea"/>
                <a:ea typeface="+mj-ea"/>
              </a:defRPr>
            </a:lvl2pPr>
            <a:lvl3pPr>
              <a:defRPr b="0" i="0">
                <a:solidFill>
                  <a:schemeClr val="tx2"/>
                </a:solidFill>
                <a:latin typeface="+mj-ea"/>
                <a:ea typeface="+mj-ea"/>
              </a:defRPr>
            </a:lvl3pPr>
            <a:lvl4pPr>
              <a:defRPr b="0" i="0">
                <a:solidFill>
                  <a:schemeClr val="tx2"/>
                </a:solidFill>
                <a:latin typeface="+mj-ea"/>
                <a:ea typeface="+mj-ea"/>
              </a:defRPr>
            </a:lvl4pPr>
            <a:lvl5pPr>
              <a:defRPr b="0" i="0">
                <a:solidFill>
                  <a:schemeClr val="tx2"/>
                </a:solidFill>
                <a:latin typeface="+mj-ea"/>
                <a:ea typeface="+mj-ea"/>
              </a:defRPr>
            </a:lvl5pPr>
          </a:lstStyle>
          <a:p>
            <a:pPr lvl="0"/>
            <a:r>
              <a:rPr kumimoji="1" lang="zh-TW" altLang="en-US" dirty="0" smtClean="0"/>
              <a:t>按一下以編輯母片文字樣式</a:t>
            </a:r>
          </a:p>
          <a:p>
            <a:pPr lvl="1"/>
            <a:r>
              <a:rPr kumimoji="1" lang="zh-TW" altLang="en-US" dirty="0" smtClean="0"/>
              <a:t>第二層</a:t>
            </a:r>
          </a:p>
          <a:p>
            <a:pPr lvl="2"/>
            <a:r>
              <a:rPr kumimoji="1" lang="zh-TW" altLang="en-US" dirty="0" smtClean="0"/>
              <a:t>第三層</a:t>
            </a:r>
          </a:p>
          <a:p>
            <a:pPr lvl="3"/>
            <a:r>
              <a:rPr kumimoji="1" lang="zh-TW" altLang="en-US" dirty="0" smtClean="0"/>
              <a:t>第四層</a:t>
            </a:r>
          </a:p>
          <a:p>
            <a:pPr lvl="4"/>
            <a:r>
              <a:rPr kumimoji="1" lang="zh-TW" altLang="en-US" dirty="0" smtClean="0"/>
              <a:t>第五層</a:t>
            </a:r>
            <a:endParaRPr kumimoji="1" lang="zh-TW" altLang="en-US" dirty="0"/>
          </a:p>
        </p:txBody>
      </p:sp>
    </p:spTree>
    <p:extLst>
      <p:ext uri="{BB962C8B-B14F-4D97-AF65-F5344CB8AC3E}">
        <p14:creationId xmlns:p14="http://schemas.microsoft.com/office/powerpoint/2010/main" val="408238018"/>
      </p:ext>
    </p:extLst>
  </p:cSld>
  <p:clrMapOvr>
    <a:masterClrMapping/>
  </p:clrMapOvr>
  <p:timing>
    <p:tnLst>
      <p:par>
        <p:cTn xmlns:p14="http://schemas.microsoft.com/office/powerpoint/2010/mai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Cover">
    <p:bg>
      <p:bgPr>
        <a:gradFill flip="none" rotWithShape="1">
          <a:gsLst>
            <a:gs pos="0">
              <a:srgbClr val="FF0020"/>
            </a:gs>
            <a:gs pos="100000">
              <a:srgbClr val="9C0015"/>
            </a:gs>
          </a:gsLst>
          <a:path path="circle">
            <a:fillToRect l="100000" b="100000"/>
          </a:path>
          <a:tileRect t="-100000" r="-100000"/>
        </a:gradFill>
        <a:effectLst/>
      </p:bgPr>
    </p:bg>
    <p:spTree>
      <p:nvGrpSpPr>
        <p:cNvPr id="1" name=""/>
        <p:cNvGrpSpPr/>
        <p:nvPr/>
      </p:nvGrpSpPr>
      <p:grpSpPr>
        <a:xfrm>
          <a:off x="0" y="0"/>
          <a:ext cx="0" cy="0"/>
          <a:chOff x="0" y="0"/>
          <a:chExt cx="0" cy="0"/>
        </a:xfrm>
      </p:grpSpPr>
      <p:sp>
        <p:nvSpPr>
          <p:cNvPr id="19" name="投影片編號版面配置區 2"/>
          <p:cNvSpPr>
            <a:spLocks noGrp="1"/>
          </p:cNvSpPr>
          <p:nvPr>
            <p:ph type="sldNum" sz="quarter" idx="10"/>
          </p:nvPr>
        </p:nvSpPr>
        <p:spPr>
          <a:xfrm>
            <a:off x="161635" y="129165"/>
            <a:ext cx="2133600" cy="182563"/>
          </a:xfrm>
        </p:spPr>
        <p:txBody>
          <a:bodyPr/>
          <a:lstStyle/>
          <a:p>
            <a:fld id="{A295AFB8-A47D-AF48-BB64-954F459B6046}" type="slidenum">
              <a:rPr kumimoji="1" lang="zh-TW" altLang="en-US" smtClean="0">
                <a:solidFill>
                  <a:prstClr val="white"/>
                </a:solidFill>
                <a:latin typeface="Arial"/>
                <a:ea typeface="微軟正黑體"/>
              </a:rPr>
              <a:pPr/>
              <a:t>‹#›</a:t>
            </a:fld>
            <a:endParaRPr kumimoji="1" lang="zh-TW" altLang="en-US" dirty="0">
              <a:solidFill>
                <a:prstClr val="white"/>
              </a:solidFill>
              <a:latin typeface="Arial"/>
              <a:ea typeface="微軟正黑體"/>
            </a:endParaRPr>
          </a:p>
        </p:txBody>
      </p:sp>
      <p:grpSp>
        <p:nvGrpSpPr>
          <p:cNvPr id="20" name="群組 19"/>
          <p:cNvGrpSpPr/>
          <p:nvPr userDrawn="1"/>
        </p:nvGrpSpPr>
        <p:grpSpPr>
          <a:xfrm>
            <a:off x="1" y="0"/>
            <a:ext cx="3986260" cy="6857999"/>
            <a:chOff x="1" y="0"/>
            <a:chExt cx="3986260" cy="6857999"/>
          </a:xfrm>
          <a:solidFill>
            <a:schemeClr val="bg1"/>
          </a:solidFill>
          <a:effectLst>
            <a:outerShdw blurRad="82550" dist="38100" dir="2700000" algn="tl" rotWithShape="0">
              <a:prstClr val="black">
                <a:alpha val="25000"/>
              </a:prstClr>
            </a:outerShdw>
          </a:effectLst>
        </p:grpSpPr>
        <p:sp>
          <p:nvSpPr>
            <p:cNvPr id="21" name="矩形 20"/>
            <p:cNvSpPr/>
            <p:nvPr userDrawn="1"/>
          </p:nvSpPr>
          <p:spPr>
            <a:xfrm>
              <a:off x="1" y="0"/>
              <a:ext cx="3686076" cy="685799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sp>
          <p:nvSpPr>
            <p:cNvPr id="22" name="五邊形 21"/>
            <p:cNvSpPr/>
            <p:nvPr userDrawn="1"/>
          </p:nvSpPr>
          <p:spPr>
            <a:xfrm>
              <a:off x="2512133" y="2889250"/>
              <a:ext cx="1474128" cy="730176"/>
            </a:xfrm>
            <a:prstGeom prst="homePlat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grpSp>
      <p:pic>
        <p:nvPicPr>
          <p:cNvPr id="23" name="圖片 22"/>
          <p:cNvPicPr>
            <a:picLocks noChangeAspect="1"/>
          </p:cNvPicPr>
          <p:nvPr userDrawn="1"/>
        </p:nvPicPr>
        <p:blipFill>
          <a:blip r:embed="rId2"/>
          <a:stretch>
            <a:fillRect/>
          </a:stretch>
        </p:blipFill>
        <p:spPr>
          <a:xfrm>
            <a:off x="455195" y="2904289"/>
            <a:ext cx="2699753" cy="662929"/>
          </a:xfrm>
          <a:prstGeom prst="rect">
            <a:avLst/>
          </a:prstGeom>
        </p:spPr>
      </p:pic>
      <p:pic>
        <p:nvPicPr>
          <p:cNvPr id="25" name="圖片 24"/>
          <p:cNvPicPr>
            <a:picLocks noChangeAspect="1"/>
          </p:cNvPicPr>
          <p:nvPr userDrawn="1"/>
        </p:nvPicPr>
        <p:blipFill rotWithShape="1">
          <a:blip r:embed="rId3"/>
          <a:srcRect b="8597"/>
          <a:stretch/>
        </p:blipFill>
        <p:spPr>
          <a:xfrm>
            <a:off x="4124960" y="949526"/>
            <a:ext cx="4836160" cy="5235384"/>
          </a:xfrm>
          <a:prstGeom prst="rect">
            <a:avLst/>
          </a:prstGeom>
        </p:spPr>
      </p:pic>
    </p:spTree>
    <p:extLst>
      <p:ext uri="{BB962C8B-B14F-4D97-AF65-F5344CB8AC3E}">
        <p14:creationId xmlns:p14="http://schemas.microsoft.com/office/powerpoint/2010/main" val="3225518626"/>
      </p:ext>
    </p:extLst>
  </p:cSld>
  <p:clrMapOvr>
    <a:masterClrMapping/>
  </p:clrMapOvr>
  <p:timing>
    <p:tnLst>
      <p:par>
        <p:cTn xmlns:p14="http://schemas.microsoft.com/office/powerpoint/2010/mai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Cover-2">
    <p:bg>
      <p:bgPr>
        <a:solidFill>
          <a:schemeClr val="bg1"/>
        </a:solidFill>
        <a:effectLst/>
      </p:bgPr>
    </p:bg>
    <p:spTree>
      <p:nvGrpSpPr>
        <p:cNvPr id="1" name=""/>
        <p:cNvGrpSpPr/>
        <p:nvPr/>
      </p:nvGrpSpPr>
      <p:grpSpPr>
        <a:xfrm>
          <a:off x="0" y="0"/>
          <a:ext cx="0" cy="0"/>
          <a:chOff x="0" y="0"/>
          <a:chExt cx="0" cy="0"/>
        </a:xfrm>
      </p:grpSpPr>
      <p:grpSp>
        <p:nvGrpSpPr>
          <p:cNvPr id="7" name="群組 6"/>
          <p:cNvGrpSpPr/>
          <p:nvPr userDrawn="1"/>
        </p:nvGrpSpPr>
        <p:grpSpPr>
          <a:xfrm rot="5400000">
            <a:off x="1564846" y="-1564844"/>
            <a:ext cx="6014313" cy="9144003"/>
            <a:chOff x="-2028051" y="-892048"/>
            <a:chExt cx="6014313" cy="9144003"/>
          </a:xfrm>
          <a:gradFill flip="none" rotWithShape="1">
            <a:gsLst>
              <a:gs pos="1000">
                <a:srgbClr val="F00020"/>
              </a:gs>
              <a:gs pos="100000">
                <a:srgbClr val="AE0020"/>
              </a:gs>
            </a:gsLst>
            <a:path path="circle">
              <a:fillToRect l="50000" t="50000" r="50000" b="50000"/>
            </a:path>
            <a:tileRect/>
          </a:gradFill>
          <a:effectLst>
            <a:outerShdw blurRad="82550" dist="38100" dir="2700000" algn="tl" rotWithShape="0">
              <a:prstClr val="black">
                <a:alpha val="25000"/>
              </a:prstClr>
            </a:outerShdw>
          </a:effectLst>
        </p:grpSpPr>
        <p:sp>
          <p:nvSpPr>
            <p:cNvPr id="8" name="矩形 7"/>
            <p:cNvSpPr/>
            <p:nvPr userDrawn="1"/>
          </p:nvSpPr>
          <p:spPr>
            <a:xfrm>
              <a:off x="-2028051" y="-892048"/>
              <a:ext cx="5714128" cy="9144003"/>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sp>
          <p:nvSpPr>
            <p:cNvPr id="9" name="五邊形 8"/>
            <p:cNvSpPr/>
            <p:nvPr userDrawn="1"/>
          </p:nvSpPr>
          <p:spPr>
            <a:xfrm>
              <a:off x="2512134" y="3314867"/>
              <a:ext cx="1474128" cy="730176"/>
            </a:xfrm>
            <a:prstGeom prst="homePlat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grpSp>
      <p:sp>
        <p:nvSpPr>
          <p:cNvPr id="12" name="文字方塊 11"/>
          <p:cNvSpPr txBox="1"/>
          <p:nvPr userDrawn="1"/>
        </p:nvSpPr>
        <p:spPr>
          <a:xfrm>
            <a:off x="270132" y="6073361"/>
            <a:ext cx="4972282" cy="492443"/>
          </a:xfrm>
          <a:prstGeom prst="rect">
            <a:avLst/>
          </a:prstGeom>
          <a:noFill/>
        </p:spPr>
        <p:txBody>
          <a:bodyPr wrap="square" rtlCol="0">
            <a:spAutoFit/>
          </a:bodyPr>
          <a:lstStyle/>
          <a:p>
            <a:r>
              <a:rPr kumimoji="1" lang="zh-TW" altLang="zh-TW" sz="1300" b="1" dirty="0" smtClean="0">
                <a:solidFill>
                  <a:srgbClr val="000000"/>
                </a:solidFill>
                <a:latin typeface="Arial"/>
                <a:ea typeface="微軟正黑體"/>
              </a:rPr>
              <a:t>D</a:t>
            </a:r>
            <a:r>
              <a:rPr kumimoji="1" lang="en-US" altLang="zh-TW" sz="1300" b="1" dirty="0" smtClean="0">
                <a:solidFill>
                  <a:srgbClr val="000000"/>
                </a:solidFill>
                <a:latin typeface="Arial"/>
                <a:ea typeface="微軟正黑體"/>
              </a:rPr>
              <a:t>r</a:t>
            </a:r>
            <a:r>
              <a:rPr kumimoji="1" lang="zh-TW" altLang="en-US" sz="1300" b="1" dirty="0" smtClean="0">
                <a:solidFill>
                  <a:srgbClr val="000000"/>
                </a:solidFill>
                <a:latin typeface="Arial"/>
                <a:ea typeface="微軟正黑體"/>
              </a:rPr>
              <a:t> </a:t>
            </a:r>
            <a:r>
              <a:rPr kumimoji="1" lang="en-US" altLang="zh-TW" sz="1300" b="1" dirty="0" smtClean="0">
                <a:solidFill>
                  <a:srgbClr val="000000"/>
                </a:solidFill>
                <a:latin typeface="Arial"/>
                <a:ea typeface="微軟正黑體"/>
              </a:rPr>
              <a:t>Simon </a:t>
            </a:r>
            <a:r>
              <a:rPr kumimoji="1" lang="en-US" altLang="zh-TW" sz="1300" b="1" dirty="0" err="1">
                <a:solidFill>
                  <a:srgbClr val="000000"/>
                </a:solidFill>
                <a:latin typeface="Arial"/>
                <a:ea typeface="微軟正黑體"/>
              </a:rPr>
              <a:t>Galpin</a:t>
            </a:r>
            <a:endParaRPr kumimoji="1" lang="en-US" altLang="zh-TW" sz="1300" b="1" dirty="0">
              <a:solidFill>
                <a:srgbClr val="000000"/>
              </a:solidFill>
              <a:latin typeface="Arial"/>
              <a:ea typeface="微軟正黑體"/>
            </a:endParaRPr>
          </a:p>
          <a:p>
            <a:r>
              <a:rPr kumimoji="1" lang="en-US" altLang="zh-TW" sz="1300" i="1" dirty="0">
                <a:solidFill>
                  <a:srgbClr val="000000"/>
                </a:solidFill>
                <a:latin typeface="Arial"/>
                <a:ea typeface="微軟正黑體"/>
              </a:rPr>
              <a:t>Director-General of Investment Promotion</a:t>
            </a:r>
            <a:endParaRPr kumimoji="1" lang="zh-TW" altLang="en-US" sz="1300" i="1" dirty="0">
              <a:solidFill>
                <a:srgbClr val="000000"/>
              </a:solidFill>
              <a:latin typeface="Arial Black"/>
              <a:ea typeface="微軟正黑體"/>
            </a:endParaRPr>
          </a:p>
        </p:txBody>
      </p:sp>
      <p:pic>
        <p:nvPicPr>
          <p:cNvPr id="14" name="圖片 13"/>
          <p:cNvPicPr>
            <a:picLocks noChangeAspect="1"/>
          </p:cNvPicPr>
          <p:nvPr userDrawn="1"/>
        </p:nvPicPr>
        <p:blipFill>
          <a:blip r:embed="rId2"/>
          <a:stretch>
            <a:fillRect/>
          </a:stretch>
        </p:blipFill>
        <p:spPr>
          <a:xfrm>
            <a:off x="6145920" y="5992034"/>
            <a:ext cx="2755415" cy="639378"/>
          </a:xfrm>
          <a:prstGeom prst="rect">
            <a:avLst/>
          </a:prstGeom>
        </p:spPr>
      </p:pic>
    </p:spTree>
    <p:extLst>
      <p:ext uri="{BB962C8B-B14F-4D97-AF65-F5344CB8AC3E}">
        <p14:creationId xmlns:p14="http://schemas.microsoft.com/office/powerpoint/2010/main" val="2824315117"/>
      </p:ext>
    </p:extLst>
  </p:cSld>
  <p:clrMapOvr>
    <a:masterClrMapping/>
  </p:clrMapOvr>
  <p:timing>
    <p:tnLst>
      <p:par>
        <p:cTn xmlns:p14="http://schemas.microsoft.com/office/powerpoint/2010/mai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over-blank">
    <p:bg>
      <p:bgPr>
        <a:gradFill flip="none" rotWithShape="1">
          <a:gsLst>
            <a:gs pos="0">
              <a:srgbClr val="FF0020"/>
            </a:gs>
            <a:gs pos="100000">
              <a:srgbClr val="9C0015"/>
            </a:gs>
          </a:gsLst>
          <a:path path="circle">
            <a:fillToRect l="100000" b="100000"/>
          </a:path>
          <a:tileRect t="-100000" r="-100000"/>
        </a:gradFill>
        <a:effectLst/>
      </p:bgPr>
    </p:bg>
    <p:spTree>
      <p:nvGrpSpPr>
        <p:cNvPr id="1" name=""/>
        <p:cNvGrpSpPr/>
        <p:nvPr/>
      </p:nvGrpSpPr>
      <p:grpSpPr>
        <a:xfrm>
          <a:off x="0" y="0"/>
          <a:ext cx="0" cy="0"/>
          <a:chOff x="0" y="0"/>
          <a:chExt cx="0" cy="0"/>
        </a:xfrm>
      </p:grpSpPr>
      <p:sp>
        <p:nvSpPr>
          <p:cNvPr id="8" name="投影片編號版面配置區 2"/>
          <p:cNvSpPr>
            <a:spLocks noGrp="1"/>
          </p:cNvSpPr>
          <p:nvPr>
            <p:ph type="sldNum" sz="quarter" idx="10"/>
          </p:nvPr>
        </p:nvSpPr>
        <p:spPr>
          <a:xfrm>
            <a:off x="161635" y="129165"/>
            <a:ext cx="2133600" cy="182563"/>
          </a:xfrm>
        </p:spPr>
        <p:txBody>
          <a:bodyPr/>
          <a:lstStyle/>
          <a:p>
            <a:fld id="{A295AFB8-A47D-AF48-BB64-954F459B6046}" type="slidenum">
              <a:rPr kumimoji="1" lang="zh-TW" altLang="en-US" smtClean="0">
                <a:solidFill>
                  <a:prstClr val="white"/>
                </a:solidFill>
                <a:latin typeface="Arial"/>
                <a:ea typeface="微軟正黑體"/>
              </a:rPr>
              <a:pPr/>
              <a:t>‹#›</a:t>
            </a:fld>
            <a:endParaRPr kumimoji="1" lang="zh-TW" altLang="en-US" dirty="0">
              <a:solidFill>
                <a:prstClr val="white"/>
              </a:solidFill>
              <a:latin typeface="Arial"/>
              <a:ea typeface="微軟正黑體"/>
            </a:endParaRPr>
          </a:p>
        </p:txBody>
      </p:sp>
      <p:grpSp>
        <p:nvGrpSpPr>
          <p:cNvPr id="9" name="群組 8"/>
          <p:cNvGrpSpPr/>
          <p:nvPr userDrawn="1"/>
        </p:nvGrpSpPr>
        <p:grpSpPr>
          <a:xfrm>
            <a:off x="1" y="0"/>
            <a:ext cx="3986260" cy="6857999"/>
            <a:chOff x="1" y="0"/>
            <a:chExt cx="3986260" cy="6857999"/>
          </a:xfrm>
          <a:solidFill>
            <a:schemeClr val="bg1"/>
          </a:solidFill>
          <a:effectLst>
            <a:outerShdw blurRad="82550" dist="38100" dir="2700000" algn="tl" rotWithShape="0">
              <a:prstClr val="black">
                <a:alpha val="25000"/>
              </a:prstClr>
            </a:outerShdw>
          </a:effectLst>
        </p:grpSpPr>
        <p:sp>
          <p:nvSpPr>
            <p:cNvPr id="10" name="矩形 9"/>
            <p:cNvSpPr/>
            <p:nvPr userDrawn="1"/>
          </p:nvSpPr>
          <p:spPr>
            <a:xfrm>
              <a:off x="1" y="0"/>
              <a:ext cx="3686076" cy="685799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sp>
          <p:nvSpPr>
            <p:cNvPr id="11" name="五邊形 10"/>
            <p:cNvSpPr/>
            <p:nvPr userDrawn="1"/>
          </p:nvSpPr>
          <p:spPr>
            <a:xfrm>
              <a:off x="2512133" y="2889250"/>
              <a:ext cx="1474128" cy="730176"/>
            </a:xfrm>
            <a:prstGeom prst="homePlat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grpSp>
      <p:pic>
        <p:nvPicPr>
          <p:cNvPr id="12" name="圖片 11"/>
          <p:cNvPicPr>
            <a:picLocks noChangeAspect="1"/>
          </p:cNvPicPr>
          <p:nvPr userDrawn="1"/>
        </p:nvPicPr>
        <p:blipFill>
          <a:blip r:embed="rId2"/>
          <a:stretch>
            <a:fillRect/>
          </a:stretch>
        </p:blipFill>
        <p:spPr>
          <a:xfrm>
            <a:off x="455195" y="2904289"/>
            <a:ext cx="2699753" cy="662929"/>
          </a:xfrm>
          <a:prstGeom prst="rect">
            <a:avLst/>
          </a:prstGeom>
        </p:spPr>
      </p:pic>
      <p:sp>
        <p:nvSpPr>
          <p:cNvPr id="13" name="文字方塊 12"/>
          <p:cNvSpPr txBox="1"/>
          <p:nvPr userDrawn="1"/>
        </p:nvSpPr>
        <p:spPr>
          <a:xfrm>
            <a:off x="254656" y="6066800"/>
            <a:ext cx="3232487" cy="492443"/>
          </a:xfrm>
          <a:prstGeom prst="rect">
            <a:avLst/>
          </a:prstGeom>
          <a:noFill/>
        </p:spPr>
        <p:txBody>
          <a:bodyPr wrap="square" rtlCol="0">
            <a:spAutoFit/>
          </a:bodyPr>
          <a:lstStyle/>
          <a:p>
            <a:r>
              <a:rPr kumimoji="1" lang="zh-TW" altLang="zh-TW" sz="1300" b="1" dirty="0" smtClean="0">
                <a:solidFill>
                  <a:srgbClr val="000000"/>
                </a:solidFill>
                <a:latin typeface="Arial"/>
                <a:ea typeface="微軟正黑體"/>
              </a:rPr>
              <a:t>D</a:t>
            </a:r>
            <a:r>
              <a:rPr kumimoji="1" lang="en-US" altLang="zh-TW" sz="1300" b="1" dirty="0" smtClean="0">
                <a:solidFill>
                  <a:srgbClr val="000000"/>
                </a:solidFill>
                <a:latin typeface="Arial"/>
                <a:ea typeface="微軟正黑體"/>
              </a:rPr>
              <a:t>r</a:t>
            </a:r>
            <a:r>
              <a:rPr kumimoji="1" lang="zh-TW" altLang="en-US" sz="1300" b="1" dirty="0" smtClean="0">
                <a:solidFill>
                  <a:srgbClr val="000000"/>
                </a:solidFill>
                <a:latin typeface="Arial"/>
                <a:ea typeface="微軟正黑體"/>
              </a:rPr>
              <a:t> </a:t>
            </a:r>
            <a:r>
              <a:rPr kumimoji="1" lang="en-US" altLang="zh-TW" sz="1300" b="1" dirty="0" smtClean="0">
                <a:solidFill>
                  <a:srgbClr val="000000"/>
                </a:solidFill>
                <a:latin typeface="Arial"/>
                <a:ea typeface="微軟正黑體"/>
              </a:rPr>
              <a:t>Simon </a:t>
            </a:r>
            <a:r>
              <a:rPr kumimoji="1" lang="en-US" altLang="zh-TW" sz="1300" b="1" dirty="0" err="1" smtClean="0">
                <a:solidFill>
                  <a:srgbClr val="000000"/>
                </a:solidFill>
                <a:latin typeface="Arial"/>
                <a:ea typeface="微軟正黑體"/>
              </a:rPr>
              <a:t>Galpin</a:t>
            </a:r>
            <a:endParaRPr kumimoji="1" lang="en-US" altLang="zh-TW" sz="1300" b="1" dirty="0" smtClean="0">
              <a:solidFill>
                <a:srgbClr val="000000"/>
              </a:solidFill>
              <a:latin typeface="Arial"/>
              <a:ea typeface="微軟正黑體"/>
            </a:endParaRPr>
          </a:p>
          <a:p>
            <a:r>
              <a:rPr kumimoji="1" lang="en-US" altLang="zh-TW" sz="1300" i="1" dirty="0" smtClean="0">
                <a:solidFill>
                  <a:srgbClr val="000000"/>
                </a:solidFill>
                <a:latin typeface="Arial"/>
                <a:ea typeface="微軟正黑體"/>
              </a:rPr>
              <a:t>Director-General of Investment Promotion</a:t>
            </a:r>
            <a:endParaRPr kumimoji="1" lang="zh-TW" altLang="en-US" sz="1300" i="1" dirty="0">
              <a:solidFill>
                <a:srgbClr val="000000"/>
              </a:solidFill>
              <a:latin typeface="Arial"/>
              <a:ea typeface="微軟正黑體"/>
            </a:endParaRPr>
          </a:p>
        </p:txBody>
      </p:sp>
      <p:sp>
        <p:nvSpPr>
          <p:cNvPr id="14" name="內容版面配置區 4"/>
          <p:cNvSpPr>
            <a:spLocks noGrp="1"/>
          </p:cNvSpPr>
          <p:nvPr>
            <p:ph sz="quarter" idx="14"/>
          </p:nvPr>
        </p:nvSpPr>
        <p:spPr>
          <a:xfrm>
            <a:off x="4094163" y="311728"/>
            <a:ext cx="4816475" cy="6018212"/>
          </a:xfrm>
          <a:prstGeom prst="rect">
            <a:avLst/>
          </a:prstGeom>
        </p:spPr>
        <p:txBody>
          <a:bodyPr vert="horz"/>
          <a:lstStyle>
            <a:lvl1pPr>
              <a:defRPr b="0" i="0">
                <a:solidFill>
                  <a:schemeClr val="bg1"/>
                </a:solidFill>
                <a:latin typeface="+mj-ea"/>
                <a:ea typeface="+mj-ea"/>
              </a:defRPr>
            </a:lvl1pPr>
            <a:lvl2pPr>
              <a:defRPr b="0" i="0">
                <a:solidFill>
                  <a:schemeClr val="bg1"/>
                </a:solidFill>
                <a:latin typeface="+mj-ea"/>
                <a:ea typeface="+mj-ea"/>
              </a:defRPr>
            </a:lvl2pPr>
            <a:lvl3pPr>
              <a:defRPr b="0" i="0">
                <a:solidFill>
                  <a:schemeClr val="bg1"/>
                </a:solidFill>
                <a:latin typeface="+mj-ea"/>
                <a:ea typeface="+mj-ea"/>
              </a:defRPr>
            </a:lvl3pPr>
            <a:lvl4pPr>
              <a:defRPr b="0" i="0">
                <a:solidFill>
                  <a:schemeClr val="bg1"/>
                </a:solidFill>
                <a:latin typeface="+mj-ea"/>
                <a:ea typeface="+mj-ea"/>
              </a:defRPr>
            </a:lvl4pPr>
            <a:lvl5pPr>
              <a:defRPr b="0" i="0">
                <a:solidFill>
                  <a:schemeClr val="bg1"/>
                </a:solidFill>
                <a:latin typeface="+mj-ea"/>
                <a:ea typeface="+mj-ea"/>
              </a:defRPr>
            </a:lvl5pPr>
          </a:lstStyle>
          <a:p>
            <a:pPr lvl="0"/>
            <a:r>
              <a:rPr kumimoji="1" lang="zh-TW" altLang="en-US" dirty="0" smtClean="0"/>
              <a:t>按一下以編輯母片文字樣式</a:t>
            </a:r>
          </a:p>
          <a:p>
            <a:pPr lvl="1"/>
            <a:r>
              <a:rPr kumimoji="1" lang="zh-TW" altLang="en-US" dirty="0" smtClean="0"/>
              <a:t>第二層</a:t>
            </a:r>
          </a:p>
          <a:p>
            <a:pPr lvl="2"/>
            <a:r>
              <a:rPr kumimoji="1" lang="zh-TW" altLang="en-US" dirty="0" smtClean="0"/>
              <a:t>第三層</a:t>
            </a:r>
          </a:p>
          <a:p>
            <a:pPr lvl="3"/>
            <a:r>
              <a:rPr kumimoji="1" lang="zh-TW" altLang="en-US" dirty="0" smtClean="0"/>
              <a:t>第四層</a:t>
            </a:r>
          </a:p>
          <a:p>
            <a:pPr lvl="4"/>
            <a:r>
              <a:rPr kumimoji="1" lang="zh-TW" altLang="en-US" dirty="0" smtClean="0"/>
              <a:t>第五層</a:t>
            </a:r>
            <a:endParaRPr kumimoji="1" lang="zh-TW" altLang="en-US" dirty="0"/>
          </a:p>
        </p:txBody>
      </p:sp>
    </p:spTree>
    <p:extLst>
      <p:ext uri="{BB962C8B-B14F-4D97-AF65-F5344CB8AC3E}">
        <p14:creationId xmlns:p14="http://schemas.microsoft.com/office/powerpoint/2010/main" val="2231356165"/>
      </p:ext>
    </p:extLst>
  </p:cSld>
  <p:clrMapOvr>
    <a:masterClrMapping/>
  </p:clrMapOvr>
  <p:timing>
    <p:tnLst>
      <p:par>
        <p:cTn xmlns:p14="http://schemas.microsoft.com/office/powerpoint/2010/mai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43367"/>
      </p:ext>
    </p:extLst>
  </p:cSld>
  <p:clrMapOvr>
    <a:masterClrMapping/>
  </p:clrMapOvr>
  <p:timing>
    <p:tnLst>
      <p:par>
        <p:cTn xmlns:p14="http://schemas.microsoft.com/office/powerpoint/2010/mai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grpSp>
        <p:nvGrpSpPr>
          <p:cNvPr id="18" name="群組 17"/>
          <p:cNvGrpSpPr/>
          <p:nvPr userDrawn="1"/>
        </p:nvGrpSpPr>
        <p:grpSpPr>
          <a:xfrm>
            <a:off x="1" y="0"/>
            <a:ext cx="3986260" cy="6857999"/>
            <a:chOff x="1" y="0"/>
            <a:chExt cx="3986260" cy="6857999"/>
          </a:xfrm>
          <a:gradFill flip="none" rotWithShape="1">
            <a:gsLst>
              <a:gs pos="1000">
                <a:srgbClr val="F00020"/>
              </a:gs>
              <a:gs pos="100000">
                <a:srgbClr val="AE0020"/>
              </a:gs>
            </a:gsLst>
            <a:path path="circle">
              <a:fillToRect l="50000" t="50000" r="50000" b="50000"/>
            </a:path>
            <a:tileRect/>
          </a:gradFill>
          <a:effectLst>
            <a:outerShdw blurRad="82550" dist="38100" dir="2700000" algn="tl" rotWithShape="0">
              <a:prstClr val="black">
                <a:alpha val="25000"/>
              </a:prstClr>
            </a:outerShdw>
          </a:effectLst>
        </p:grpSpPr>
        <p:sp>
          <p:nvSpPr>
            <p:cNvPr id="19" name="矩形 18"/>
            <p:cNvSpPr/>
            <p:nvPr userDrawn="1"/>
          </p:nvSpPr>
          <p:spPr>
            <a:xfrm>
              <a:off x="1" y="0"/>
              <a:ext cx="3686076" cy="685799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sp>
          <p:nvSpPr>
            <p:cNvPr id="20" name="五邊形 19"/>
            <p:cNvSpPr/>
            <p:nvPr userDrawn="1"/>
          </p:nvSpPr>
          <p:spPr>
            <a:xfrm>
              <a:off x="2512133" y="2889250"/>
              <a:ext cx="1474128" cy="730176"/>
            </a:xfrm>
            <a:prstGeom prst="homePlat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grpSp>
      <p:sp>
        <p:nvSpPr>
          <p:cNvPr id="21" name="投影片編號版面配置區 5"/>
          <p:cNvSpPr>
            <a:spLocks noGrp="1"/>
          </p:cNvSpPr>
          <p:nvPr>
            <p:ph type="sldNum" sz="quarter" idx="12"/>
          </p:nvPr>
        </p:nvSpPr>
        <p:spPr>
          <a:xfrm>
            <a:off x="161635" y="129165"/>
            <a:ext cx="2133600" cy="182563"/>
          </a:xfrm>
        </p:spPr>
        <p:txBody>
          <a:bodyPr/>
          <a:lstStyle/>
          <a:p>
            <a:fld id="{A295AFB8-A47D-AF48-BB64-954F459B6046}" type="slidenum">
              <a:rPr kumimoji="1" lang="zh-TW" altLang="en-US" smtClean="0">
                <a:solidFill>
                  <a:prstClr val="white"/>
                </a:solidFill>
                <a:latin typeface="Arial"/>
                <a:ea typeface="微軟正黑體"/>
              </a:rPr>
              <a:pPr/>
              <a:t>‹#›</a:t>
            </a:fld>
            <a:endParaRPr kumimoji="1" lang="zh-TW" altLang="en-US">
              <a:solidFill>
                <a:prstClr val="white"/>
              </a:solidFill>
              <a:latin typeface="Arial"/>
              <a:ea typeface="微軟正黑體"/>
            </a:endParaRPr>
          </a:p>
        </p:txBody>
      </p:sp>
      <p:pic>
        <p:nvPicPr>
          <p:cNvPr id="22" name="圖片 21"/>
          <p:cNvPicPr>
            <a:picLocks noChangeAspect="1"/>
          </p:cNvPicPr>
          <p:nvPr userDrawn="1"/>
        </p:nvPicPr>
        <p:blipFill>
          <a:blip r:embed="rId2"/>
          <a:stretch>
            <a:fillRect/>
          </a:stretch>
        </p:blipFill>
        <p:spPr>
          <a:xfrm>
            <a:off x="245863" y="6373770"/>
            <a:ext cx="1135625" cy="279870"/>
          </a:xfrm>
          <a:prstGeom prst="rect">
            <a:avLst/>
          </a:prstGeom>
        </p:spPr>
      </p:pic>
      <p:sp>
        <p:nvSpPr>
          <p:cNvPr id="23" name="內容版面配置區 4"/>
          <p:cNvSpPr>
            <a:spLocks noGrp="1"/>
          </p:cNvSpPr>
          <p:nvPr>
            <p:ph sz="quarter" idx="14"/>
          </p:nvPr>
        </p:nvSpPr>
        <p:spPr>
          <a:xfrm>
            <a:off x="4094163" y="311728"/>
            <a:ext cx="4816475" cy="6018212"/>
          </a:xfrm>
          <a:prstGeom prst="rect">
            <a:avLst/>
          </a:prstGeom>
        </p:spPr>
        <p:txBody>
          <a:bodyPr vert="horz"/>
          <a:lstStyle>
            <a:lvl1pPr>
              <a:defRPr b="0" i="0">
                <a:solidFill>
                  <a:schemeClr val="tx2"/>
                </a:solidFill>
                <a:latin typeface="+mj-ea"/>
                <a:ea typeface="+mj-ea"/>
              </a:defRPr>
            </a:lvl1pPr>
            <a:lvl2pPr>
              <a:defRPr b="0" i="0">
                <a:solidFill>
                  <a:schemeClr val="tx2"/>
                </a:solidFill>
                <a:latin typeface="+mj-ea"/>
                <a:ea typeface="+mj-ea"/>
              </a:defRPr>
            </a:lvl2pPr>
            <a:lvl3pPr>
              <a:defRPr b="0" i="0">
                <a:solidFill>
                  <a:schemeClr val="tx2"/>
                </a:solidFill>
                <a:latin typeface="+mj-ea"/>
                <a:ea typeface="+mj-ea"/>
              </a:defRPr>
            </a:lvl3pPr>
            <a:lvl4pPr>
              <a:defRPr b="0" i="0">
                <a:solidFill>
                  <a:schemeClr val="tx2"/>
                </a:solidFill>
                <a:latin typeface="+mj-ea"/>
                <a:ea typeface="+mj-ea"/>
              </a:defRPr>
            </a:lvl4pPr>
            <a:lvl5pPr>
              <a:defRPr b="0" i="0">
                <a:solidFill>
                  <a:schemeClr val="tx2"/>
                </a:solidFill>
                <a:latin typeface="+mj-ea"/>
                <a:ea typeface="+mj-ea"/>
              </a:defRPr>
            </a:lvl5pPr>
          </a:lstStyle>
          <a:p>
            <a:pPr lvl="0"/>
            <a:r>
              <a:rPr kumimoji="1" lang="zh-TW" altLang="en-US" dirty="0" smtClean="0"/>
              <a:t>按一下以編輯母片文字樣式</a:t>
            </a:r>
          </a:p>
          <a:p>
            <a:pPr lvl="1"/>
            <a:r>
              <a:rPr kumimoji="1" lang="zh-TW" altLang="en-US" dirty="0" smtClean="0"/>
              <a:t>第二層</a:t>
            </a:r>
          </a:p>
          <a:p>
            <a:pPr lvl="2"/>
            <a:r>
              <a:rPr kumimoji="1" lang="zh-TW" altLang="en-US" dirty="0" smtClean="0"/>
              <a:t>第三層</a:t>
            </a:r>
          </a:p>
          <a:p>
            <a:pPr lvl="3"/>
            <a:r>
              <a:rPr kumimoji="1" lang="zh-TW" altLang="en-US" dirty="0" smtClean="0"/>
              <a:t>第四層</a:t>
            </a:r>
          </a:p>
          <a:p>
            <a:pPr lvl="4"/>
            <a:r>
              <a:rPr kumimoji="1" lang="zh-TW" altLang="en-US" dirty="0" smtClean="0"/>
              <a:t>第五層</a:t>
            </a:r>
            <a:endParaRPr kumimoji="1" lang="zh-TW" altLang="en-US" dirty="0"/>
          </a:p>
        </p:txBody>
      </p:sp>
      <p:sp>
        <p:nvSpPr>
          <p:cNvPr id="24" name="標題 1"/>
          <p:cNvSpPr>
            <a:spLocks noGrp="1"/>
          </p:cNvSpPr>
          <p:nvPr>
            <p:ph type="title"/>
          </p:nvPr>
        </p:nvSpPr>
        <p:spPr>
          <a:xfrm>
            <a:off x="161635" y="311728"/>
            <a:ext cx="3292765" cy="5835072"/>
          </a:xfrm>
          <a:prstGeom prst="rect">
            <a:avLst/>
          </a:prstGeom>
        </p:spPr>
        <p:txBody>
          <a:bodyPr vert="horz" anchor="ctr"/>
          <a:lstStyle>
            <a:lvl1pPr>
              <a:defRPr sz="3400">
                <a:solidFill>
                  <a:schemeClr val="bg1"/>
                </a:solidFill>
                <a:latin typeface="+mn-lt"/>
              </a:defRPr>
            </a:lvl1pPr>
          </a:lstStyle>
          <a:p>
            <a:r>
              <a:rPr kumimoji="1" lang="zh-TW" altLang="en-US" dirty="0" smtClean="0"/>
              <a:t>按一下以編輯母片標題樣式</a:t>
            </a:r>
            <a:endParaRPr kumimoji="1" lang="zh-TW" altLang="en-US" dirty="0"/>
          </a:p>
        </p:txBody>
      </p:sp>
    </p:spTree>
    <p:extLst>
      <p:ext uri="{BB962C8B-B14F-4D97-AF65-F5344CB8AC3E}">
        <p14:creationId xmlns:p14="http://schemas.microsoft.com/office/powerpoint/2010/main" val="131718906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2 - 2 txt">
    <p:spTree>
      <p:nvGrpSpPr>
        <p:cNvPr id="1" name=""/>
        <p:cNvGrpSpPr/>
        <p:nvPr/>
      </p:nvGrpSpPr>
      <p:grpSpPr>
        <a:xfrm>
          <a:off x="0" y="0"/>
          <a:ext cx="0" cy="0"/>
          <a:chOff x="0" y="0"/>
          <a:chExt cx="0" cy="0"/>
        </a:xfrm>
      </p:grpSpPr>
      <p:grpSp>
        <p:nvGrpSpPr>
          <p:cNvPr id="9" name="群組 8"/>
          <p:cNvGrpSpPr/>
          <p:nvPr userDrawn="1"/>
        </p:nvGrpSpPr>
        <p:grpSpPr>
          <a:xfrm>
            <a:off x="1" y="0"/>
            <a:ext cx="3986260" cy="6857999"/>
            <a:chOff x="1" y="0"/>
            <a:chExt cx="3986260" cy="6857999"/>
          </a:xfrm>
          <a:gradFill flip="none" rotWithShape="1">
            <a:gsLst>
              <a:gs pos="1000">
                <a:srgbClr val="F00020"/>
              </a:gs>
              <a:gs pos="100000">
                <a:srgbClr val="AE0020"/>
              </a:gs>
            </a:gsLst>
            <a:path path="circle">
              <a:fillToRect l="50000" t="50000" r="50000" b="50000"/>
            </a:path>
            <a:tileRect/>
          </a:gradFill>
          <a:effectLst>
            <a:outerShdw blurRad="82550" dist="38100" dir="2700000" algn="tl" rotWithShape="0">
              <a:prstClr val="black">
                <a:alpha val="25000"/>
              </a:prstClr>
            </a:outerShdw>
          </a:effectLst>
        </p:grpSpPr>
        <p:sp>
          <p:nvSpPr>
            <p:cNvPr id="10" name="矩形 9"/>
            <p:cNvSpPr/>
            <p:nvPr userDrawn="1"/>
          </p:nvSpPr>
          <p:spPr>
            <a:xfrm>
              <a:off x="1" y="0"/>
              <a:ext cx="3686076" cy="685799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sp>
          <p:nvSpPr>
            <p:cNvPr id="11" name="五邊形 10"/>
            <p:cNvSpPr/>
            <p:nvPr userDrawn="1"/>
          </p:nvSpPr>
          <p:spPr>
            <a:xfrm>
              <a:off x="2512133" y="2889250"/>
              <a:ext cx="1474128" cy="730176"/>
            </a:xfrm>
            <a:prstGeom prst="homePlat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grpSp>
      <p:sp>
        <p:nvSpPr>
          <p:cNvPr id="12" name="投影片編號版面配置區 5"/>
          <p:cNvSpPr>
            <a:spLocks noGrp="1"/>
          </p:cNvSpPr>
          <p:nvPr>
            <p:ph type="sldNum" sz="quarter" idx="12"/>
          </p:nvPr>
        </p:nvSpPr>
        <p:spPr>
          <a:xfrm>
            <a:off x="161635" y="129165"/>
            <a:ext cx="2133600" cy="182563"/>
          </a:xfrm>
        </p:spPr>
        <p:txBody>
          <a:bodyPr/>
          <a:lstStyle/>
          <a:p>
            <a:fld id="{A295AFB8-A47D-AF48-BB64-954F459B6046}" type="slidenum">
              <a:rPr kumimoji="1" lang="zh-TW" altLang="en-US" smtClean="0">
                <a:solidFill>
                  <a:prstClr val="white"/>
                </a:solidFill>
                <a:latin typeface="Arial"/>
                <a:ea typeface="微軟正黑體"/>
              </a:rPr>
              <a:pPr/>
              <a:t>‹#›</a:t>
            </a:fld>
            <a:endParaRPr kumimoji="1" lang="zh-TW" altLang="en-US">
              <a:solidFill>
                <a:prstClr val="white"/>
              </a:solidFill>
              <a:latin typeface="Arial"/>
              <a:ea typeface="微軟正黑體"/>
            </a:endParaRPr>
          </a:p>
        </p:txBody>
      </p:sp>
      <p:pic>
        <p:nvPicPr>
          <p:cNvPr id="13" name="圖片 12"/>
          <p:cNvPicPr>
            <a:picLocks noChangeAspect="1"/>
          </p:cNvPicPr>
          <p:nvPr userDrawn="1"/>
        </p:nvPicPr>
        <p:blipFill>
          <a:blip r:embed="rId2"/>
          <a:stretch>
            <a:fillRect/>
          </a:stretch>
        </p:blipFill>
        <p:spPr>
          <a:xfrm>
            <a:off x="245863" y="6373770"/>
            <a:ext cx="1135625" cy="279870"/>
          </a:xfrm>
          <a:prstGeom prst="rect">
            <a:avLst/>
          </a:prstGeom>
        </p:spPr>
      </p:pic>
      <p:sp>
        <p:nvSpPr>
          <p:cNvPr id="14" name="標題 1"/>
          <p:cNvSpPr>
            <a:spLocks noGrp="1"/>
          </p:cNvSpPr>
          <p:nvPr>
            <p:ph type="title"/>
          </p:nvPr>
        </p:nvSpPr>
        <p:spPr>
          <a:xfrm>
            <a:off x="161635" y="311728"/>
            <a:ext cx="3292765" cy="5835072"/>
          </a:xfrm>
          <a:prstGeom prst="rect">
            <a:avLst/>
          </a:prstGeom>
        </p:spPr>
        <p:txBody>
          <a:bodyPr vert="horz" anchor="ctr"/>
          <a:lstStyle>
            <a:lvl1pPr>
              <a:defRPr sz="3400">
                <a:solidFill>
                  <a:schemeClr val="bg1"/>
                </a:solidFill>
                <a:latin typeface="+mn-lt"/>
              </a:defRPr>
            </a:lvl1pPr>
          </a:lstStyle>
          <a:p>
            <a:r>
              <a:rPr kumimoji="1" lang="zh-TW" altLang="en-US" dirty="0" smtClean="0"/>
              <a:t>按一下以編輯母片標題樣式</a:t>
            </a:r>
            <a:endParaRPr kumimoji="1" lang="zh-TW" altLang="en-US" dirty="0"/>
          </a:p>
        </p:txBody>
      </p:sp>
      <p:sp>
        <p:nvSpPr>
          <p:cNvPr id="15" name="內容版面配置區 4"/>
          <p:cNvSpPr>
            <a:spLocks noGrp="1"/>
          </p:cNvSpPr>
          <p:nvPr>
            <p:ph sz="quarter" idx="14"/>
          </p:nvPr>
        </p:nvSpPr>
        <p:spPr>
          <a:xfrm>
            <a:off x="4094163" y="311728"/>
            <a:ext cx="4816475" cy="2959792"/>
          </a:xfrm>
          <a:prstGeom prst="rect">
            <a:avLst/>
          </a:prstGeom>
        </p:spPr>
        <p:txBody>
          <a:bodyPr vert="horz"/>
          <a:lstStyle>
            <a:lvl1pPr>
              <a:defRPr b="0" i="0">
                <a:solidFill>
                  <a:schemeClr val="tx2"/>
                </a:solidFill>
                <a:latin typeface="+mj-ea"/>
                <a:ea typeface="+mj-ea"/>
              </a:defRPr>
            </a:lvl1pPr>
            <a:lvl2pPr>
              <a:defRPr b="0" i="0">
                <a:solidFill>
                  <a:schemeClr val="tx2"/>
                </a:solidFill>
                <a:latin typeface="+mj-ea"/>
                <a:ea typeface="+mj-ea"/>
              </a:defRPr>
            </a:lvl2pPr>
            <a:lvl3pPr>
              <a:defRPr b="0" i="0">
                <a:solidFill>
                  <a:schemeClr val="tx2"/>
                </a:solidFill>
                <a:latin typeface="+mj-ea"/>
                <a:ea typeface="+mj-ea"/>
              </a:defRPr>
            </a:lvl3pPr>
            <a:lvl4pPr>
              <a:defRPr b="0" i="0">
                <a:solidFill>
                  <a:schemeClr val="tx2"/>
                </a:solidFill>
                <a:latin typeface="+mj-ea"/>
                <a:ea typeface="+mj-ea"/>
              </a:defRPr>
            </a:lvl4pPr>
            <a:lvl5pPr>
              <a:defRPr b="0" i="0">
                <a:solidFill>
                  <a:schemeClr val="tx2"/>
                </a:solidFill>
                <a:latin typeface="+mj-ea"/>
                <a:ea typeface="+mj-ea"/>
              </a:defRPr>
            </a:lvl5pPr>
          </a:lstStyle>
          <a:p>
            <a:pPr lvl="0"/>
            <a:r>
              <a:rPr kumimoji="1" lang="zh-TW" altLang="en-US" dirty="0" smtClean="0"/>
              <a:t>按一下以編輯母片文字樣式</a:t>
            </a:r>
          </a:p>
          <a:p>
            <a:pPr lvl="1"/>
            <a:r>
              <a:rPr kumimoji="1" lang="zh-TW" altLang="en-US" dirty="0" smtClean="0"/>
              <a:t>第二層</a:t>
            </a:r>
          </a:p>
          <a:p>
            <a:pPr lvl="2"/>
            <a:r>
              <a:rPr kumimoji="1" lang="zh-TW" altLang="en-US" dirty="0" smtClean="0"/>
              <a:t>第三層</a:t>
            </a:r>
          </a:p>
          <a:p>
            <a:pPr lvl="3"/>
            <a:r>
              <a:rPr kumimoji="1" lang="zh-TW" altLang="en-US" dirty="0" smtClean="0"/>
              <a:t>第四層</a:t>
            </a:r>
          </a:p>
          <a:p>
            <a:pPr lvl="4"/>
            <a:r>
              <a:rPr kumimoji="1" lang="zh-TW" altLang="en-US" dirty="0" smtClean="0"/>
              <a:t>第五層</a:t>
            </a:r>
            <a:endParaRPr kumimoji="1" lang="zh-TW" altLang="en-US" dirty="0"/>
          </a:p>
        </p:txBody>
      </p:sp>
      <p:sp>
        <p:nvSpPr>
          <p:cNvPr id="16" name="內容版面配置區 4"/>
          <p:cNvSpPr>
            <a:spLocks noGrp="1"/>
          </p:cNvSpPr>
          <p:nvPr>
            <p:ph sz="quarter" idx="15"/>
          </p:nvPr>
        </p:nvSpPr>
        <p:spPr>
          <a:xfrm>
            <a:off x="4094163" y="3271520"/>
            <a:ext cx="4816475" cy="2959792"/>
          </a:xfrm>
          <a:prstGeom prst="rect">
            <a:avLst/>
          </a:prstGeom>
        </p:spPr>
        <p:txBody>
          <a:bodyPr vert="horz"/>
          <a:lstStyle>
            <a:lvl1pPr>
              <a:defRPr b="0" i="0">
                <a:solidFill>
                  <a:schemeClr val="tx2"/>
                </a:solidFill>
                <a:latin typeface="+mj-ea"/>
                <a:ea typeface="+mj-ea"/>
              </a:defRPr>
            </a:lvl1pPr>
            <a:lvl2pPr>
              <a:defRPr b="0" i="0">
                <a:solidFill>
                  <a:schemeClr val="tx2"/>
                </a:solidFill>
                <a:latin typeface="+mj-ea"/>
                <a:ea typeface="+mj-ea"/>
              </a:defRPr>
            </a:lvl2pPr>
            <a:lvl3pPr>
              <a:defRPr b="0" i="0">
                <a:solidFill>
                  <a:schemeClr val="tx2"/>
                </a:solidFill>
                <a:latin typeface="+mj-ea"/>
                <a:ea typeface="+mj-ea"/>
              </a:defRPr>
            </a:lvl3pPr>
            <a:lvl4pPr>
              <a:defRPr b="0" i="0">
                <a:solidFill>
                  <a:schemeClr val="tx2"/>
                </a:solidFill>
                <a:latin typeface="+mj-ea"/>
                <a:ea typeface="+mj-ea"/>
              </a:defRPr>
            </a:lvl4pPr>
            <a:lvl5pPr>
              <a:defRPr b="0" i="0">
                <a:solidFill>
                  <a:schemeClr val="tx2"/>
                </a:solidFill>
                <a:latin typeface="+mj-ea"/>
                <a:ea typeface="+mj-ea"/>
              </a:defRPr>
            </a:lvl5pPr>
          </a:lstStyle>
          <a:p>
            <a:pPr lvl="0"/>
            <a:r>
              <a:rPr kumimoji="1" lang="zh-TW" altLang="en-US" dirty="0" smtClean="0"/>
              <a:t>按一下以編輯母片文字樣式</a:t>
            </a:r>
          </a:p>
          <a:p>
            <a:pPr lvl="1"/>
            <a:r>
              <a:rPr kumimoji="1" lang="zh-TW" altLang="en-US" dirty="0" smtClean="0"/>
              <a:t>第二層</a:t>
            </a:r>
          </a:p>
          <a:p>
            <a:pPr lvl="2"/>
            <a:r>
              <a:rPr kumimoji="1" lang="zh-TW" altLang="en-US" dirty="0" smtClean="0"/>
              <a:t>第三層</a:t>
            </a:r>
          </a:p>
          <a:p>
            <a:pPr lvl="3"/>
            <a:r>
              <a:rPr kumimoji="1" lang="zh-TW" altLang="en-US" dirty="0" smtClean="0"/>
              <a:t>第四層</a:t>
            </a:r>
          </a:p>
          <a:p>
            <a:pPr lvl="4"/>
            <a:r>
              <a:rPr kumimoji="1" lang="zh-TW" altLang="en-US" dirty="0" smtClean="0"/>
              <a:t>第五層</a:t>
            </a:r>
            <a:endParaRPr kumimoji="1" lang="zh-TW" altLang="en-US" dirty="0"/>
          </a:p>
        </p:txBody>
      </p:sp>
    </p:spTree>
    <p:extLst>
      <p:ext uri="{BB962C8B-B14F-4D97-AF65-F5344CB8AC3E}">
        <p14:creationId xmlns:p14="http://schemas.microsoft.com/office/powerpoint/2010/main" val="77422981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3 -L">
    <p:spTree>
      <p:nvGrpSpPr>
        <p:cNvPr id="1" name=""/>
        <p:cNvGrpSpPr/>
        <p:nvPr/>
      </p:nvGrpSpPr>
      <p:grpSpPr>
        <a:xfrm>
          <a:off x="0" y="0"/>
          <a:ext cx="0" cy="0"/>
          <a:chOff x="0" y="0"/>
          <a:chExt cx="0" cy="0"/>
        </a:xfrm>
      </p:grpSpPr>
      <p:grpSp>
        <p:nvGrpSpPr>
          <p:cNvPr id="7" name="群組 6"/>
          <p:cNvGrpSpPr/>
          <p:nvPr userDrawn="1"/>
        </p:nvGrpSpPr>
        <p:grpSpPr>
          <a:xfrm>
            <a:off x="1" y="0"/>
            <a:ext cx="3986260" cy="3392979"/>
            <a:chOff x="1" y="1545166"/>
            <a:chExt cx="3986260" cy="3392979"/>
          </a:xfrm>
          <a:gradFill flip="none" rotWithShape="1">
            <a:gsLst>
              <a:gs pos="0">
                <a:srgbClr val="F00020"/>
              </a:gs>
              <a:gs pos="100000">
                <a:srgbClr val="AE0020"/>
              </a:gs>
            </a:gsLst>
            <a:path path="circle">
              <a:fillToRect l="50000" t="50000" r="50000" b="50000"/>
            </a:path>
            <a:tileRect/>
          </a:gradFill>
          <a:effectLst>
            <a:outerShdw blurRad="82550" dist="38100" dir="2700000" algn="tl" rotWithShape="0">
              <a:prstClr val="black">
                <a:alpha val="25000"/>
              </a:prstClr>
            </a:outerShdw>
          </a:effectLst>
        </p:grpSpPr>
        <p:sp>
          <p:nvSpPr>
            <p:cNvPr id="8" name="矩形 7"/>
            <p:cNvSpPr/>
            <p:nvPr userDrawn="1"/>
          </p:nvSpPr>
          <p:spPr>
            <a:xfrm>
              <a:off x="1" y="1545166"/>
              <a:ext cx="3686076" cy="339297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sp>
          <p:nvSpPr>
            <p:cNvPr id="12" name="五邊形 11"/>
            <p:cNvSpPr/>
            <p:nvPr userDrawn="1"/>
          </p:nvSpPr>
          <p:spPr>
            <a:xfrm>
              <a:off x="2512133" y="2889250"/>
              <a:ext cx="1474128" cy="730176"/>
            </a:xfrm>
            <a:prstGeom prst="homePlat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grpSp>
      <p:sp>
        <p:nvSpPr>
          <p:cNvPr id="13" name="投影片編號版面配置區 2"/>
          <p:cNvSpPr>
            <a:spLocks noGrp="1"/>
          </p:cNvSpPr>
          <p:nvPr>
            <p:ph type="sldNum" sz="quarter" idx="10"/>
          </p:nvPr>
        </p:nvSpPr>
        <p:spPr>
          <a:xfrm>
            <a:off x="161635" y="129165"/>
            <a:ext cx="2133600" cy="182563"/>
          </a:xfrm>
        </p:spPr>
        <p:txBody>
          <a:bodyPr/>
          <a:lstStyle/>
          <a:p>
            <a:fld id="{A295AFB8-A47D-AF48-BB64-954F459B6046}" type="slidenum">
              <a:rPr kumimoji="1" lang="zh-TW" altLang="en-US" smtClean="0">
                <a:solidFill>
                  <a:prstClr val="white"/>
                </a:solidFill>
                <a:latin typeface="Arial"/>
                <a:ea typeface="微軟正黑體"/>
              </a:rPr>
              <a:pPr/>
              <a:t>‹#›</a:t>
            </a:fld>
            <a:endParaRPr kumimoji="1" lang="zh-TW" altLang="en-US" dirty="0">
              <a:solidFill>
                <a:prstClr val="white"/>
              </a:solidFill>
              <a:latin typeface="Arial"/>
              <a:ea typeface="微軟正黑體"/>
            </a:endParaRPr>
          </a:p>
        </p:txBody>
      </p:sp>
      <p:pic>
        <p:nvPicPr>
          <p:cNvPr id="14" name="圖片 13"/>
          <p:cNvPicPr>
            <a:picLocks noChangeAspect="1"/>
          </p:cNvPicPr>
          <p:nvPr userDrawn="1"/>
        </p:nvPicPr>
        <p:blipFill>
          <a:blip r:embed="rId2"/>
          <a:stretch>
            <a:fillRect/>
          </a:stretch>
        </p:blipFill>
        <p:spPr>
          <a:xfrm>
            <a:off x="245863" y="2909584"/>
            <a:ext cx="1135625" cy="279870"/>
          </a:xfrm>
          <a:prstGeom prst="rect">
            <a:avLst/>
          </a:prstGeom>
        </p:spPr>
      </p:pic>
      <p:sp>
        <p:nvSpPr>
          <p:cNvPr id="15" name="內容版面配置區 4"/>
          <p:cNvSpPr>
            <a:spLocks noGrp="1"/>
          </p:cNvSpPr>
          <p:nvPr>
            <p:ph sz="quarter" idx="14"/>
          </p:nvPr>
        </p:nvSpPr>
        <p:spPr>
          <a:xfrm>
            <a:off x="4094163" y="311728"/>
            <a:ext cx="4816475" cy="2959792"/>
          </a:xfrm>
          <a:prstGeom prst="rect">
            <a:avLst/>
          </a:prstGeom>
        </p:spPr>
        <p:txBody>
          <a:bodyPr vert="horz"/>
          <a:lstStyle>
            <a:lvl1pPr>
              <a:defRPr b="0" i="0">
                <a:solidFill>
                  <a:schemeClr val="tx2"/>
                </a:solidFill>
                <a:latin typeface="+mj-ea"/>
                <a:ea typeface="+mj-ea"/>
              </a:defRPr>
            </a:lvl1pPr>
            <a:lvl2pPr>
              <a:defRPr b="0" i="0">
                <a:solidFill>
                  <a:schemeClr val="tx2"/>
                </a:solidFill>
                <a:latin typeface="+mj-ea"/>
                <a:ea typeface="+mj-ea"/>
              </a:defRPr>
            </a:lvl2pPr>
            <a:lvl3pPr>
              <a:defRPr b="0" i="0">
                <a:solidFill>
                  <a:schemeClr val="tx2"/>
                </a:solidFill>
                <a:latin typeface="+mj-ea"/>
                <a:ea typeface="+mj-ea"/>
              </a:defRPr>
            </a:lvl3pPr>
            <a:lvl4pPr>
              <a:defRPr b="0" i="0">
                <a:solidFill>
                  <a:schemeClr val="tx2"/>
                </a:solidFill>
                <a:latin typeface="+mj-ea"/>
                <a:ea typeface="+mj-ea"/>
              </a:defRPr>
            </a:lvl4pPr>
            <a:lvl5pPr>
              <a:defRPr b="0" i="0">
                <a:solidFill>
                  <a:schemeClr val="tx2"/>
                </a:solidFill>
                <a:latin typeface="+mj-ea"/>
                <a:ea typeface="+mj-ea"/>
              </a:defRPr>
            </a:lvl5pPr>
          </a:lstStyle>
          <a:p>
            <a:pPr lvl="0"/>
            <a:r>
              <a:rPr kumimoji="1" lang="zh-TW" altLang="en-US" dirty="0" smtClean="0"/>
              <a:t>按一下以編輯母片文字樣式</a:t>
            </a:r>
          </a:p>
          <a:p>
            <a:pPr lvl="1"/>
            <a:r>
              <a:rPr kumimoji="1" lang="zh-TW" altLang="en-US" dirty="0" smtClean="0"/>
              <a:t>第二層</a:t>
            </a:r>
          </a:p>
          <a:p>
            <a:pPr lvl="2"/>
            <a:r>
              <a:rPr kumimoji="1" lang="zh-TW" altLang="en-US" dirty="0" smtClean="0"/>
              <a:t>第三層</a:t>
            </a:r>
          </a:p>
          <a:p>
            <a:pPr lvl="3"/>
            <a:r>
              <a:rPr kumimoji="1" lang="zh-TW" altLang="en-US" dirty="0" smtClean="0"/>
              <a:t>第四層</a:t>
            </a:r>
          </a:p>
          <a:p>
            <a:pPr lvl="4"/>
            <a:r>
              <a:rPr kumimoji="1" lang="zh-TW" altLang="en-US" dirty="0" smtClean="0"/>
              <a:t>第五層</a:t>
            </a:r>
            <a:endParaRPr kumimoji="1" lang="zh-TW" altLang="en-US" dirty="0"/>
          </a:p>
        </p:txBody>
      </p:sp>
      <p:sp>
        <p:nvSpPr>
          <p:cNvPr id="16" name="標題 1"/>
          <p:cNvSpPr>
            <a:spLocks noGrp="1"/>
          </p:cNvSpPr>
          <p:nvPr>
            <p:ph type="title"/>
          </p:nvPr>
        </p:nvSpPr>
        <p:spPr>
          <a:xfrm>
            <a:off x="161635" y="129165"/>
            <a:ext cx="3292765" cy="2674995"/>
          </a:xfrm>
          <a:prstGeom prst="rect">
            <a:avLst/>
          </a:prstGeom>
        </p:spPr>
        <p:txBody>
          <a:bodyPr vert="horz" anchor="ctr"/>
          <a:lstStyle>
            <a:lvl1pPr>
              <a:defRPr sz="3400">
                <a:solidFill>
                  <a:schemeClr val="bg1"/>
                </a:solidFill>
                <a:latin typeface="+mn-lt"/>
              </a:defRPr>
            </a:lvl1pPr>
          </a:lstStyle>
          <a:p>
            <a:r>
              <a:rPr kumimoji="1" lang="zh-TW" altLang="en-US" dirty="0" smtClean="0"/>
              <a:t>按一下以編輯母片標題樣式</a:t>
            </a:r>
            <a:endParaRPr kumimoji="1" lang="zh-TW" altLang="en-US" dirty="0"/>
          </a:p>
        </p:txBody>
      </p:sp>
      <p:sp>
        <p:nvSpPr>
          <p:cNvPr id="17" name="圖片版面配置區 3"/>
          <p:cNvSpPr>
            <a:spLocks noGrp="1"/>
          </p:cNvSpPr>
          <p:nvPr>
            <p:ph type="pic" sz="quarter" idx="15"/>
          </p:nvPr>
        </p:nvSpPr>
        <p:spPr>
          <a:xfrm>
            <a:off x="161925" y="3525838"/>
            <a:ext cx="8748713" cy="3179762"/>
          </a:xfrm>
          <a:prstGeom prst="rect">
            <a:avLst/>
          </a:prstGeom>
        </p:spPr>
        <p:txBody>
          <a:bodyPr vert="horz"/>
          <a:lstStyle>
            <a:lvl1pPr>
              <a:defRPr sz="2000">
                <a:solidFill>
                  <a:schemeClr val="tx2"/>
                </a:solidFill>
              </a:defRPr>
            </a:lvl1pPr>
          </a:lstStyle>
          <a:p>
            <a:endParaRPr kumimoji="1" lang="zh-TW" altLang="en-US" dirty="0"/>
          </a:p>
        </p:txBody>
      </p:sp>
    </p:spTree>
    <p:extLst>
      <p:ext uri="{BB962C8B-B14F-4D97-AF65-F5344CB8AC3E}">
        <p14:creationId xmlns:p14="http://schemas.microsoft.com/office/powerpoint/2010/main" val="1286808177"/>
      </p:ext>
    </p:extLst>
  </p:cSld>
  <p:clrMapOvr>
    <a:masterClrMapping/>
  </p:clrMapOvr>
  <p:timing>
    <p:tnLst>
      <p:par>
        <p:cTn xmlns:p14="http://schemas.microsoft.com/office/powerpoint/2010/mai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3 - S">
    <p:spTree>
      <p:nvGrpSpPr>
        <p:cNvPr id="1" name=""/>
        <p:cNvGrpSpPr/>
        <p:nvPr/>
      </p:nvGrpSpPr>
      <p:grpSpPr>
        <a:xfrm>
          <a:off x="0" y="0"/>
          <a:ext cx="0" cy="0"/>
          <a:chOff x="0" y="0"/>
          <a:chExt cx="0" cy="0"/>
        </a:xfrm>
      </p:grpSpPr>
      <p:grpSp>
        <p:nvGrpSpPr>
          <p:cNvPr id="18" name="群組 17"/>
          <p:cNvGrpSpPr/>
          <p:nvPr userDrawn="1"/>
        </p:nvGrpSpPr>
        <p:grpSpPr>
          <a:xfrm>
            <a:off x="1" y="-7363"/>
            <a:ext cx="3986260" cy="2137375"/>
            <a:chOff x="1" y="2289221"/>
            <a:chExt cx="3986260" cy="2137375"/>
          </a:xfrm>
          <a:gradFill flip="none" rotWithShape="1">
            <a:gsLst>
              <a:gs pos="0">
                <a:srgbClr val="F00020"/>
              </a:gs>
              <a:gs pos="100000">
                <a:srgbClr val="AE0020"/>
              </a:gs>
            </a:gsLst>
            <a:path path="circle">
              <a:fillToRect l="50000" t="50000" r="50000" b="50000"/>
            </a:path>
            <a:tileRect/>
          </a:gradFill>
          <a:effectLst>
            <a:outerShdw blurRad="82550" dist="38100" dir="2700000" algn="tl" rotWithShape="0">
              <a:prstClr val="black">
                <a:alpha val="25000"/>
              </a:prstClr>
            </a:outerShdw>
          </a:effectLst>
        </p:grpSpPr>
        <p:sp>
          <p:nvSpPr>
            <p:cNvPr id="19" name="矩形 18"/>
            <p:cNvSpPr/>
            <p:nvPr userDrawn="1"/>
          </p:nvSpPr>
          <p:spPr>
            <a:xfrm>
              <a:off x="1" y="2289221"/>
              <a:ext cx="3686076" cy="2137375"/>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sp>
          <p:nvSpPr>
            <p:cNvPr id="20" name="五邊形 19"/>
            <p:cNvSpPr/>
            <p:nvPr userDrawn="1"/>
          </p:nvSpPr>
          <p:spPr>
            <a:xfrm>
              <a:off x="2512133" y="2989509"/>
              <a:ext cx="1474128" cy="730176"/>
            </a:xfrm>
            <a:prstGeom prst="homePlat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grpSp>
      <p:pic>
        <p:nvPicPr>
          <p:cNvPr id="21" name="圖片 20"/>
          <p:cNvPicPr>
            <a:picLocks noChangeAspect="1"/>
          </p:cNvPicPr>
          <p:nvPr userDrawn="1"/>
        </p:nvPicPr>
        <p:blipFill>
          <a:blip r:embed="rId2"/>
          <a:stretch>
            <a:fillRect/>
          </a:stretch>
        </p:blipFill>
        <p:spPr>
          <a:xfrm>
            <a:off x="245863" y="1685017"/>
            <a:ext cx="1135625" cy="279870"/>
          </a:xfrm>
          <a:prstGeom prst="rect">
            <a:avLst/>
          </a:prstGeom>
        </p:spPr>
      </p:pic>
      <p:sp>
        <p:nvSpPr>
          <p:cNvPr id="22" name="投影片編號版面配置區 2"/>
          <p:cNvSpPr>
            <a:spLocks noGrp="1"/>
          </p:cNvSpPr>
          <p:nvPr>
            <p:ph type="sldNum" sz="quarter" idx="10"/>
          </p:nvPr>
        </p:nvSpPr>
        <p:spPr>
          <a:xfrm>
            <a:off x="161635" y="129165"/>
            <a:ext cx="2133600" cy="182563"/>
          </a:xfrm>
        </p:spPr>
        <p:txBody>
          <a:bodyPr/>
          <a:lstStyle/>
          <a:p>
            <a:fld id="{A295AFB8-A47D-AF48-BB64-954F459B6046}" type="slidenum">
              <a:rPr kumimoji="1" lang="zh-TW" altLang="en-US" smtClean="0">
                <a:solidFill>
                  <a:prstClr val="white"/>
                </a:solidFill>
                <a:latin typeface="Arial"/>
                <a:ea typeface="微軟正黑體"/>
              </a:rPr>
              <a:pPr/>
              <a:t>‹#›</a:t>
            </a:fld>
            <a:endParaRPr kumimoji="1" lang="zh-TW" altLang="en-US" dirty="0">
              <a:solidFill>
                <a:prstClr val="white"/>
              </a:solidFill>
              <a:latin typeface="Arial"/>
              <a:ea typeface="微軟正黑體"/>
            </a:endParaRPr>
          </a:p>
        </p:txBody>
      </p:sp>
      <p:sp>
        <p:nvSpPr>
          <p:cNvPr id="23" name="標題 1"/>
          <p:cNvSpPr>
            <a:spLocks noGrp="1"/>
          </p:cNvSpPr>
          <p:nvPr>
            <p:ph type="title"/>
          </p:nvPr>
        </p:nvSpPr>
        <p:spPr>
          <a:xfrm>
            <a:off x="161635" y="129165"/>
            <a:ext cx="3292765" cy="1425316"/>
          </a:xfrm>
          <a:prstGeom prst="rect">
            <a:avLst/>
          </a:prstGeom>
        </p:spPr>
        <p:txBody>
          <a:bodyPr vert="horz" anchor="ctr"/>
          <a:lstStyle>
            <a:lvl1pPr>
              <a:defRPr sz="3400">
                <a:solidFill>
                  <a:schemeClr val="bg1"/>
                </a:solidFill>
                <a:latin typeface="+mn-lt"/>
              </a:defRPr>
            </a:lvl1pPr>
          </a:lstStyle>
          <a:p>
            <a:r>
              <a:rPr kumimoji="1" lang="zh-TW" altLang="en-US" dirty="0" smtClean="0"/>
              <a:t>按一下以編輯母片標題樣式</a:t>
            </a:r>
            <a:endParaRPr kumimoji="1" lang="zh-TW" altLang="en-US" dirty="0"/>
          </a:p>
        </p:txBody>
      </p:sp>
      <p:sp>
        <p:nvSpPr>
          <p:cNvPr id="24" name="內容版面配置區 4"/>
          <p:cNvSpPr>
            <a:spLocks noGrp="1"/>
          </p:cNvSpPr>
          <p:nvPr>
            <p:ph sz="quarter" idx="14"/>
          </p:nvPr>
        </p:nvSpPr>
        <p:spPr>
          <a:xfrm>
            <a:off x="4094163" y="311728"/>
            <a:ext cx="4816475" cy="1653159"/>
          </a:xfrm>
          <a:prstGeom prst="rect">
            <a:avLst/>
          </a:prstGeom>
        </p:spPr>
        <p:txBody>
          <a:bodyPr vert="horz"/>
          <a:lstStyle>
            <a:lvl1pPr>
              <a:defRPr b="0" i="0">
                <a:solidFill>
                  <a:schemeClr val="tx2"/>
                </a:solidFill>
                <a:latin typeface="+mj-ea"/>
                <a:ea typeface="+mj-ea"/>
              </a:defRPr>
            </a:lvl1pPr>
            <a:lvl2pPr>
              <a:defRPr b="0" i="0">
                <a:solidFill>
                  <a:schemeClr val="tx2"/>
                </a:solidFill>
                <a:latin typeface="+mj-ea"/>
                <a:ea typeface="+mj-ea"/>
              </a:defRPr>
            </a:lvl2pPr>
            <a:lvl3pPr>
              <a:defRPr b="0" i="0">
                <a:solidFill>
                  <a:schemeClr val="tx2"/>
                </a:solidFill>
                <a:latin typeface="+mj-ea"/>
                <a:ea typeface="+mj-ea"/>
              </a:defRPr>
            </a:lvl3pPr>
            <a:lvl4pPr>
              <a:defRPr b="0" i="0">
                <a:solidFill>
                  <a:schemeClr val="tx2"/>
                </a:solidFill>
                <a:latin typeface="+mj-ea"/>
                <a:ea typeface="+mj-ea"/>
              </a:defRPr>
            </a:lvl4pPr>
            <a:lvl5pPr>
              <a:defRPr b="0" i="0">
                <a:solidFill>
                  <a:schemeClr val="tx2"/>
                </a:solidFill>
                <a:latin typeface="+mj-ea"/>
                <a:ea typeface="+mj-ea"/>
              </a:defRPr>
            </a:lvl5pPr>
          </a:lstStyle>
          <a:p>
            <a:pPr lvl="0"/>
            <a:r>
              <a:rPr kumimoji="1" lang="zh-TW" altLang="en-US" dirty="0" smtClean="0"/>
              <a:t>按一下以編輯母片文字樣式</a:t>
            </a:r>
          </a:p>
          <a:p>
            <a:pPr lvl="1"/>
            <a:r>
              <a:rPr kumimoji="1" lang="zh-TW" altLang="en-US" dirty="0" smtClean="0"/>
              <a:t>第二層</a:t>
            </a:r>
          </a:p>
          <a:p>
            <a:pPr lvl="2"/>
            <a:r>
              <a:rPr kumimoji="1" lang="zh-TW" altLang="en-US" dirty="0" smtClean="0"/>
              <a:t>第三層</a:t>
            </a:r>
          </a:p>
          <a:p>
            <a:pPr lvl="3"/>
            <a:r>
              <a:rPr kumimoji="1" lang="zh-TW" altLang="en-US" dirty="0" smtClean="0"/>
              <a:t>第四層</a:t>
            </a:r>
          </a:p>
          <a:p>
            <a:pPr lvl="4"/>
            <a:r>
              <a:rPr kumimoji="1" lang="zh-TW" altLang="en-US" dirty="0" smtClean="0"/>
              <a:t>第五層</a:t>
            </a:r>
            <a:endParaRPr kumimoji="1" lang="zh-TW" altLang="en-US" dirty="0"/>
          </a:p>
        </p:txBody>
      </p:sp>
      <p:sp>
        <p:nvSpPr>
          <p:cNvPr id="25" name="圖片版面配置區 3"/>
          <p:cNvSpPr>
            <a:spLocks noGrp="1"/>
          </p:cNvSpPr>
          <p:nvPr>
            <p:ph type="pic" sz="quarter" idx="15"/>
          </p:nvPr>
        </p:nvSpPr>
        <p:spPr>
          <a:xfrm>
            <a:off x="161925" y="2286000"/>
            <a:ext cx="8748713" cy="4419600"/>
          </a:xfrm>
          <a:prstGeom prst="rect">
            <a:avLst/>
          </a:prstGeom>
        </p:spPr>
        <p:txBody>
          <a:bodyPr vert="horz"/>
          <a:lstStyle>
            <a:lvl1pPr>
              <a:defRPr sz="2000">
                <a:solidFill>
                  <a:schemeClr val="tx2"/>
                </a:solidFill>
              </a:defRPr>
            </a:lvl1pPr>
          </a:lstStyle>
          <a:p>
            <a:endParaRPr kumimoji="1" lang="zh-TW" altLang="en-US" dirty="0"/>
          </a:p>
        </p:txBody>
      </p:sp>
    </p:spTree>
    <p:extLst>
      <p:ext uri="{BB962C8B-B14F-4D97-AF65-F5344CB8AC3E}">
        <p14:creationId xmlns:p14="http://schemas.microsoft.com/office/powerpoint/2010/main" val="2608607273"/>
      </p:ext>
    </p:extLst>
  </p:cSld>
  <p:clrMapOvr>
    <a:masterClrMapping/>
  </p:clrMapOvr>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A0909BA1-3D24-464D-97FD-F8683CF3883D}" type="datetimeFigureOut">
              <a:rPr lang="en-US" smtClean="0"/>
              <a:t>06/06/17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01AADF1-F4AF-4747-8C9D-48B2021180E6}" type="slidenum">
              <a:rPr lang="en-US" smtClean="0"/>
              <a:t>‹#›</a:t>
            </a:fld>
            <a:endParaRPr lang="en-US"/>
          </a:p>
        </p:txBody>
      </p:sp>
    </p:spTree>
    <p:extLst>
      <p:ext uri="{BB962C8B-B14F-4D97-AF65-F5344CB8AC3E}">
        <p14:creationId xmlns:p14="http://schemas.microsoft.com/office/powerpoint/2010/main" val="259087013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op">
    <p:spTree>
      <p:nvGrpSpPr>
        <p:cNvPr id="1" name=""/>
        <p:cNvGrpSpPr/>
        <p:nvPr/>
      </p:nvGrpSpPr>
      <p:grpSpPr>
        <a:xfrm>
          <a:off x="0" y="0"/>
          <a:ext cx="0" cy="0"/>
          <a:chOff x="0" y="0"/>
          <a:chExt cx="0" cy="0"/>
        </a:xfrm>
      </p:grpSpPr>
      <p:grpSp>
        <p:nvGrpSpPr>
          <p:cNvPr id="6" name="群組 5"/>
          <p:cNvGrpSpPr/>
          <p:nvPr userDrawn="1"/>
        </p:nvGrpSpPr>
        <p:grpSpPr>
          <a:xfrm rot="5400000">
            <a:off x="3838049" y="-3848132"/>
            <a:ext cx="1478486" cy="9154586"/>
            <a:chOff x="2507775" y="-1364803"/>
            <a:chExt cx="1478486" cy="9154586"/>
          </a:xfrm>
          <a:gradFill flip="none" rotWithShape="1">
            <a:gsLst>
              <a:gs pos="0">
                <a:srgbClr val="F00020"/>
              </a:gs>
              <a:gs pos="100000">
                <a:srgbClr val="AE0020"/>
              </a:gs>
            </a:gsLst>
            <a:path path="circle">
              <a:fillToRect l="50000" t="50000" r="50000" b="50000"/>
            </a:path>
            <a:tileRect/>
          </a:gradFill>
          <a:effectLst>
            <a:outerShdw blurRad="82550" dist="38100" dir="2700000" algn="tl" rotWithShape="0">
              <a:prstClr val="black">
                <a:alpha val="25000"/>
              </a:prstClr>
            </a:outerShdw>
          </a:effectLst>
        </p:grpSpPr>
        <p:sp>
          <p:nvSpPr>
            <p:cNvPr id="7" name="矩形 6"/>
            <p:cNvSpPr/>
            <p:nvPr userDrawn="1"/>
          </p:nvSpPr>
          <p:spPr>
            <a:xfrm>
              <a:off x="2507775" y="-1364803"/>
              <a:ext cx="1178301" cy="915458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sp>
          <p:nvSpPr>
            <p:cNvPr id="8" name="五邊形 7"/>
            <p:cNvSpPr/>
            <p:nvPr userDrawn="1"/>
          </p:nvSpPr>
          <p:spPr>
            <a:xfrm>
              <a:off x="2512133" y="2846371"/>
              <a:ext cx="1474128" cy="730176"/>
            </a:xfrm>
            <a:prstGeom prst="homePlat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grpSp>
      <p:pic>
        <p:nvPicPr>
          <p:cNvPr id="9" name="圖片 8"/>
          <p:cNvPicPr>
            <a:picLocks noChangeAspect="1"/>
          </p:cNvPicPr>
          <p:nvPr userDrawn="1"/>
        </p:nvPicPr>
        <p:blipFill>
          <a:blip r:embed="rId2"/>
          <a:stretch>
            <a:fillRect/>
          </a:stretch>
        </p:blipFill>
        <p:spPr>
          <a:xfrm>
            <a:off x="7765500" y="445596"/>
            <a:ext cx="1167188" cy="287649"/>
          </a:xfrm>
          <a:prstGeom prst="rect">
            <a:avLst/>
          </a:prstGeom>
        </p:spPr>
      </p:pic>
      <p:sp>
        <p:nvSpPr>
          <p:cNvPr id="10" name="標題 1"/>
          <p:cNvSpPr>
            <a:spLocks noGrp="1"/>
          </p:cNvSpPr>
          <p:nvPr>
            <p:ph type="title"/>
          </p:nvPr>
        </p:nvSpPr>
        <p:spPr>
          <a:xfrm>
            <a:off x="161635" y="129165"/>
            <a:ext cx="7448205" cy="907155"/>
          </a:xfrm>
          <a:prstGeom prst="rect">
            <a:avLst/>
          </a:prstGeom>
        </p:spPr>
        <p:txBody>
          <a:bodyPr vert="horz" anchor="ctr"/>
          <a:lstStyle>
            <a:lvl1pPr algn="l">
              <a:defRPr sz="3400">
                <a:solidFill>
                  <a:schemeClr val="bg1"/>
                </a:solidFill>
                <a:latin typeface="+mn-lt"/>
              </a:defRPr>
            </a:lvl1pPr>
          </a:lstStyle>
          <a:p>
            <a:r>
              <a:rPr kumimoji="1" lang="zh-TW" altLang="en-US" dirty="0" smtClean="0"/>
              <a:t>按一下以編輯母片標題樣式</a:t>
            </a:r>
            <a:endParaRPr kumimoji="1" lang="zh-TW" altLang="en-US" dirty="0"/>
          </a:p>
        </p:txBody>
      </p:sp>
      <p:sp>
        <p:nvSpPr>
          <p:cNvPr id="11" name="內容版面配置區 4"/>
          <p:cNvSpPr>
            <a:spLocks noGrp="1"/>
          </p:cNvSpPr>
          <p:nvPr>
            <p:ph sz="quarter" idx="14"/>
          </p:nvPr>
        </p:nvSpPr>
        <p:spPr>
          <a:xfrm>
            <a:off x="161635" y="1337888"/>
            <a:ext cx="8807793" cy="5347392"/>
          </a:xfrm>
          <a:prstGeom prst="rect">
            <a:avLst/>
          </a:prstGeom>
        </p:spPr>
        <p:txBody>
          <a:bodyPr vert="horz"/>
          <a:lstStyle>
            <a:lvl1pPr>
              <a:defRPr b="0" i="0">
                <a:solidFill>
                  <a:schemeClr val="tx2"/>
                </a:solidFill>
                <a:latin typeface="+mj-ea"/>
                <a:ea typeface="+mj-ea"/>
              </a:defRPr>
            </a:lvl1pPr>
            <a:lvl2pPr>
              <a:defRPr b="0" i="0">
                <a:solidFill>
                  <a:schemeClr val="tx2"/>
                </a:solidFill>
                <a:latin typeface="+mj-ea"/>
                <a:ea typeface="+mj-ea"/>
              </a:defRPr>
            </a:lvl2pPr>
            <a:lvl3pPr>
              <a:defRPr b="0" i="0">
                <a:solidFill>
                  <a:schemeClr val="tx2"/>
                </a:solidFill>
                <a:latin typeface="+mj-ea"/>
                <a:ea typeface="+mj-ea"/>
              </a:defRPr>
            </a:lvl3pPr>
            <a:lvl4pPr>
              <a:defRPr b="0" i="0">
                <a:solidFill>
                  <a:schemeClr val="tx2"/>
                </a:solidFill>
                <a:latin typeface="+mj-ea"/>
                <a:ea typeface="+mj-ea"/>
              </a:defRPr>
            </a:lvl4pPr>
            <a:lvl5pPr>
              <a:defRPr b="0" i="0">
                <a:solidFill>
                  <a:schemeClr val="tx2"/>
                </a:solidFill>
                <a:latin typeface="+mj-ea"/>
                <a:ea typeface="+mj-ea"/>
              </a:defRPr>
            </a:lvl5pPr>
          </a:lstStyle>
          <a:p>
            <a:pPr lvl="0"/>
            <a:r>
              <a:rPr kumimoji="1" lang="zh-TW" altLang="en-US" dirty="0" smtClean="0"/>
              <a:t>按一下以編輯母片文字樣式</a:t>
            </a:r>
          </a:p>
          <a:p>
            <a:pPr lvl="1"/>
            <a:r>
              <a:rPr kumimoji="1" lang="zh-TW" altLang="en-US" dirty="0" smtClean="0"/>
              <a:t>第二層</a:t>
            </a:r>
          </a:p>
          <a:p>
            <a:pPr lvl="2"/>
            <a:r>
              <a:rPr kumimoji="1" lang="zh-TW" altLang="en-US" dirty="0" smtClean="0"/>
              <a:t>第三層</a:t>
            </a:r>
          </a:p>
          <a:p>
            <a:pPr lvl="3"/>
            <a:r>
              <a:rPr kumimoji="1" lang="zh-TW" altLang="en-US" dirty="0" smtClean="0"/>
              <a:t>第四層</a:t>
            </a:r>
          </a:p>
          <a:p>
            <a:pPr lvl="4"/>
            <a:r>
              <a:rPr kumimoji="1" lang="zh-TW" altLang="en-US" dirty="0" smtClean="0"/>
              <a:t>第五層</a:t>
            </a:r>
            <a:endParaRPr kumimoji="1" lang="zh-TW" altLang="en-US" dirty="0"/>
          </a:p>
        </p:txBody>
      </p:sp>
    </p:spTree>
    <p:extLst>
      <p:ext uri="{BB962C8B-B14F-4D97-AF65-F5344CB8AC3E}">
        <p14:creationId xmlns:p14="http://schemas.microsoft.com/office/powerpoint/2010/main" val="677060580"/>
      </p:ext>
    </p:extLst>
  </p:cSld>
  <p:clrMapOvr>
    <a:masterClrMapping/>
  </p:clrMapOvr>
  <p:timing>
    <p:tnLst>
      <p:par>
        <p:cTn xmlns:p14="http://schemas.microsoft.com/office/powerpoint/2010/mai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MU 1/2">
    <p:spTree>
      <p:nvGrpSpPr>
        <p:cNvPr id="1" name=""/>
        <p:cNvGrpSpPr/>
        <p:nvPr/>
      </p:nvGrpSpPr>
      <p:grpSpPr>
        <a:xfrm>
          <a:off x="0" y="0"/>
          <a:ext cx="0" cy="0"/>
          <a:chOff x="0" y="0"/>
          <a:chExt cx="0" cy="0"/>
        </a:xfrm>
      </p:grpSpPr>
      <p:grpSp>
        <p:nvGrpSpPr>
          <p:cNvPr id="8" name="群組 7"/>
          <p:cNvGrpSpPr/>
          <p:nvPr userDrawn="1"/>
        </p:nvGrpSpPr>
        <p:grpSpPr>
          <a:xfrm>
            <a:off x="1" y="0"/>
            <a:ext cx="3986260" cy="6857999"/>
            <a:chOff x="1" y="0"/>
            <a:chExt cx="3986260" cy="6857999"/>
          </a:xfrm>
          <a:solidFill>
            <a:schemeClr val="accent5"/>
          </a:solidFill>
          <a:effectLst>
            <a:outerShdw blurRad="82550" dist="38100" dir="2700000" algn="tl" rotWithShape="0">
              <a:prstClr val="black">
                <a:alpha val="25000"/>
              </a:prstClr>
            </a:outerShdw>
          </a:effectLst>
        </p:grpSpPr>
        <p:sp>
          <p:nvSpPr>
            <p:cNvPr id="9" name="矩形 8"/>
            <p:cNvSpPr/>
            <p:nvPr userDrawn="1"/>
          </p:nvSpPr>
          <p:spPr>
            <a:xfrm>
              <a:off x="1" y="0"/>
              <a:ext cx="3686076" cy="685799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sp>
          <p:nvSpPr>
            <p:cNvPr id="13" name="五邊形 12"/>
            <p:cNvSpPr/>
            <p:nvPr userDrawn="1"/>
          </p:nvSpPr>
          <p:spPr>
            <a:xfrm>
              <a:off x="2512133" y="3058578"/>
              <a:ext cx="1474128" cy="730176"/>
            </a:xfrm>
            <a:prstGeom prst="homePlat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grpSp>
      <p:sp>
        <p:nvSpPr>
          <p:cNvPr id="14" name="投影片編號版面配置區 5"/>
          <p:cNvSpPr>
            <a:spLocks noGrp="1"/>
          </p:cNvSpPr>
          <p:nvPr>
            <p:ph type="sldNum" sz="quarter" idx="12"/>
          </p:nvPr>
        </p:nvSpPr>
        <p:spPr>
          <a:xfrm>
            <a:off x="161635" y="129165"/>
            <a:ext cx="2133600" cy="182563"/>
          </a:xfrm>
        </p:spPr>
        <p:txBody>
          <a:bodyPr/>
          <a:lstStyle/>
          <a:p>
            <a:fld id="{A295AFB8-A47D-AF48-BB64-954F459B6046}" type="slidenum">
              <a:rPr kumimoji="1" lang="zh-TW" altLang="en-US" smtClean="0">
                <a:solidFill>
                  <a:prstClr val="white"/>
                </a:solidFill>
                <a:latin typeface="Arial"/>
                <a:ea typeface="微軟正黑體"/>
              </a:rPr>
              <a:pPr/>
              <a:t>‹#›</a:t>
            </a:fld>
            <a:endParaRPr kumimoji="1" lang="zh-TW" altLang="en-US">
              <a:solidFill>
                <a:prstClr val="white"/>
              </a:solidFill>
              <a:latin typeface="Arial"/>
              <a:ea typeface="微軟正黑體"/>
            </a:endParaRPr>
          </a:p>
        </p:txBody>
      </p:sp>
      <p:pic>
        <p:nvPicPr>
          <p:cNvPr id="15" name="圖片 14"/>
          <p:cNvPicPr>
            <a:picLocks noChangeAspect="1"/>
          </p:cNvPicPr>
          <p:nvPr userDrawn="1"/>
        </p:nvPicPr>
        <p:blipFill>
          <a:blip r:embed="rId2"/>
          <a:stretch>
            <a:fillRect/>
          </a:stretch>
        </p:blipFill>
        <p:spPr>
          <a:xfrm>
            <a:off x="180631" y="6169268"/>
            <a:ext cx="1208967" cy="510932"/>
          </a:xfrm>
          <a:prstGeom prst="rect">
            <a:avLst/>
          </a:prstGeom>
        </p:spPr>
      </p:pic>
      <p:sp>
        <p:nvSpPr>
          <p:cNvPr id="16" name="內容版面配置區 4"/>
          <p:cNvSpPr>
            <a:spLocks noGrp="1"/>
          </p:cNvSpPr>
          <p:nvPr>
            <p:ph sz="quarter" idx="14"/>
          </p:nvPr>
        </p:nvSpPr>
        <p:spPr>
          <a:xfrm>
            <a:off x="4094163" y="311728"/>
            <a:ext cx="4816475" cy="6018212"/>
          </a:xfrm>
          <a:prstGeom prst="rect">
            <a:avLst/>
          </a:prstGeom>
        </p:spPr>
        <p:txBody>
          <a:bodyPr vert="horz"/>
          <a:lstStyle>
            <a:lvl1pPr>
              <a:defRPr b="0" i="0">
                <a:solidFill>
                  <a:schemeClr val="tx2"/>
                </a:solidFill>
                <a:latin typeface="+mj-ea"/>
                <a:ea typeface="+mj-ea"/>
              </a:defRPr>
            </a:lvl1pPr>
            <a:lvl2pPr>
              <a:defRPr b="0" i="0">
                <a:solidFill>
                  <a:schemeClr val="tx2"/>
                </a:solidFill>
                <a:latin typeface="+mj-ea"/>
                <a:ea typeface="+mj-ea"/>
              </a:defRPr>
            </a:lvl2pPr>
            <a:lvl3pPr>
              <a:defRPr b="0" i="0">
                <a:solidFill>
                  <a:schemeClr val="tx2"/>
                </a:solidFill>
                <a:latin typeface="+mj-ea"/>
                <a:ea typeface="+mj-ea"/>
              </a:defRPr>
            </a:lvl3pPr>
            <a:lvl4pPr>
              <a:defRPr b="0" i="0">
                <a:solidFill>
                  <a:schemeClr val="tx2"/>
                </a:solidFill>
                <a:latin typeface="+mj-ea"/>
                <a:ea typeface="+mj-ea"/>
              </a:defRPr>
            </a:lvl4pPr>
            <a:lvl5pPr>
              <a:defRPr b="0" i="0">
                <a:solidFill>
                  <a:schemeClr val="tx2"/>
                </a:solidFill>
                <a:latin typeface="+mj-ea"/>
                <a:ea typeface="+mj-ea"/>
              </a:defRPr>
            </a:lvl5pPr>
          </a:lstStyle>
          <a:p>
            <a:pPr lvl="0"/>
            <a:r>
              <a:rPr kumimoji="1" lang="zh-TW" altLang="en-US" dirty="0" smtClean="0"/>
              <a:t>按一下以編輯母片文字樣式</a:t>
            </a:r>
          </a:p>
          <a:p>
            <a:pPr lvl="1"/>
            <a:r>
              <a:rPr kumimoji="1" lang="zh-TW" altLang="en-US" dirty="0" smtClean="0"/>
              <a:t>第二層</a:t>
            </a:r>
          </a:p>
          <a:p>
            <a:pPr lvl="2"/>
            <a:r>
              <a:rPr kumimoji="1" lang="zh-TW" altLang="en-US" dirty="0" smtClean="0"/>
              <a:t>第三層</a:t>
            </a:r>
          </a:p>
          <a:p>
            <a:pPr lvl="3"/>
            <a:r>
              <a:rPr kumimoji="1" lang="zh-TW" altLang="en-US" dirty="0" smtClean="0"/>
              <a:t>第四層</a:t>
            </a:r>
          </a:p>
          <a:p>
            <a:pPr lvl="4"/>
            <a:r>
              <a:rPr kumimoji="1" lang="zh-TW" altLang="en-US" dirty="0" smtClean="0"/>
              <a:t>第五層</a:t>
            </a:r>
            <a:endParaRPr kumimoji="1" lang="zh-TW" altLang="en-US" dirty="0"/>
          </a:p>
        </p:txBody>
      </p:sp>
      <p:sp>
        <p:nvSpPr>
          <p:cNvPr id="17" name="標題 1"/>
          <p:cNvSpPr>
            <a:spLocks noGrp="1"/>
          </p:cNvSpPr>
          <p:nvPr>
            <p:ph type="title"/>
          </p:nvPr>
        </p:nvSpPr>
        <p:spPr>
          <a:xfrm>
            <a:off x="161635" y="311728"/>
            <a:ext cx="3292765" cy="5835072"/>
          </a:xfrm>
          <a:prstGeom prst="rect">
            <a:avLst/>
          </a:prstGeom>
        </p:spPr>
        <p:txBody>
          <a:bodyPr vert="horz" anchor="ctr"/>
          <a:lstStyle>
            <a:lvl1pPr>
              <a:defRPr sz="3400">
                <a:solidFill>
                  <a:schemeClr val="bg1"/>
                </a:solidFill>
                <a:latin typeface="+mn-lt"/>
              </a:defRPr>
            </a:lvl1pPr>
          </a:lstStyle>
          <a:p>
            <a:r>
              <a:rPr kumimoji="1" lang="zh-TW" altLang="en-US" dirty="0" smtClean="0"/>
              <a:t>按一下以編輯母片標題樣式</a:t>
            </a:r>
            <a:endParaRPr kumimoji="1" lang="zh-TW" altLang="en-US" dirty="0"/>
          </a:p>
        </p:txBody>
      </p:sp>
    </p:spTree>
    <p:extLst>
      <p:ext uri="{BB962C8B-B14F-4D97-AF65-F5344CB8AC3E}">
        <p14:creationId xmlns:p14="http://schemas.microsoft.com/office/powerpoint/2010/main" val="2703087906"/>
      </p:ext>
    </p:extLst>
  </p:cSld>
  <p:clrMapOvr>
    <a:masterClrMapping/>
  </p:clrMapOvr>
  <p:timing>
    <p:tnLst>
      <p:par>
        <p:cTn xmlns:p14="http://schemas.microsoft.com/office/powerpoint/2010/mai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SMU - Top">
    <p:spTree>
      <p:nvGrpSpPr>
        <p:cNvPr id="1" name=""/>
        <p:cNvGrpSpPr/>
        <p:nvPr/>
      </p:nvGrpSpPr>
      <p:grpSpPr>
        <a:xfrm>
          <a:off x="0" y="0"/>
          <a:ext cx="0" cy="0"/>
          <a:chOff x="0" y="0"/>
          <a:chExt cx="0" cy="0"/>
        </a:xfrm>
      </p:grpSpPr>
      <p:sp>
        <p:nvSpPr>
          <p:cNvPr id="8" name="投影片編號版面配置區 2"/>
          <p:cNvSpPr>
            <a:spLocks noGrp="1"/>
          </p:cNvSpPr>
          <p:nvPr>
            <p:ph type="sldNum" sz="quarter" idx="10"/>
          </p:nvPr>
        </p:nvSpPr>
        <p:spPr>
          <a:xfrm>
            <a:off x="161635" y="129165"/>
            <a:ext cx="2133600" cy="182563"/>
          </a:xfrm>
        </p:spPr>
        <p:txBody>
          <a:bodyPr/>
          <a:lstStyle/>
          <a:p>
            <a:fld id="{A295AFB8-A47D-AF48-BB64-954F459B6046}" type="slidenum">
              <a:rPr kumimoji="1" lang="zh-TW" altLang="en-US" smtClean="0">
                <a:solidFill>
                  <a:prstClr val="white"/>
                </a:solidFill>
                <a:latin typeface="Arial"/>
                <a:ea typeface="微軟正黑體"/>
              </a:rPr>
              <a:pPr/>
              <a:t>‹#›</a:t>
            </a:fld>
            <a:endParaRPr kumimoji="1" lang="zh-TW" altLang="en-US" dirty="0">
              <a:solidFill>
                <a:prstClr val="white"/>
              </a:solidFill>
              <a:latin typeface="Arial"/>
              <a:ea typeface="微軟正黑體"/>
            </a:endParaRPr>
          </a:p>
        </p:txBody>
      </p:sp>
      <p:grpSp>
        <p:nvGrpSpPr>
          <p:cNvPr id="9" name="群組 8"/>
          <p:cNvGrpSpPr/>
          <p:nvPr userDrawn="1"/>
        </p:nvGrpSpPr>
        <p:grpSpPr>
          <a:xfrm rot="5400000">
            <a:off x="3838049" y="-3848132"/>
            <a:ext cx="1478486" cy="9154586"/>
            <a:chOff x="2507775" y="-1364803"/>
            <a:chExt cx="1478486" cy="9154586"/>
          </a:xfrm>
          <a:gradFill flip="none" rotWithShape="1">
            <a:gsLst>
              <a:gs pos="0">
                <a:srgbClr val="F00020"/>
              </a:gs>
              <a:gs pos="100000">
                <a:srgbClr val="AE0020"/>
              </a:gs>
            </a:gsLst>
            <a:path path="circle">
              <a:fillToRect l="50000" t="50000" r="50000" b="50000"/>
            </a:path>
            <a:tileRect/>
          </a:gradFill>
          <a:effectLst>
            <a:outerShdw blurRad="82550" dist="38100" dir="2700000" algn="tl" rotWithShape="0">
              <a:prstClr val="black">
                <a:alpha val="25000"/>
              </a:prstClr>
            </a:outerShdw>
          </a:effectLst>
        </p:grpSpPr>
        <p:sp>
          <p:nvSpPr>
            <p:cNvPr id="10" name="矩形 9"/>
            <p:cNvSpPr/>
            <p:nvPr userDrawn="1"/>
          </p:nvSpPr>
          <p:spPr>
            <a:xfrm>
              <a:off x="2507775" y="-1364803"/>
              <a:ext cx="1178301" cy="9154586"/>
            </a:xfrm>
            <a:prstGeom prst="rect">
              <a:avLst/>
            </a:prstGeom>
            <a:solidFill>
              <a:srgbClr val="56BD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sp>
          <p:nvSpPr>
            <p:cNvPr id="11" name="五邊形 10"/>
            <p:cNvSpPr/>
            <p:nvPr userDrawn="1"/>
          </p:nvSpPr>
          <p:spPr>
            <a:xfrm>
              <a:off x="2512133" y="2846371"/>
              <a:ext cx="1474128" cy="730176"/>
            </a:xfrm>
            <a:prstGeom prst="homePlate">
              <a:avLst/>
            </a:prstGeom>
            <a:solidFill>
              <a:srgbClr val="56BD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grpSp>
      <p:pic>
        <p:nvPicPr>
          <p:cNvPr id="12" name="圖片 11"/>
          <p:cNvPicPr>
            <a:picLocks noChangeAspect="1"/>
          </p:cNvPicPr>
          <p:nvPr userDrawn="1"/>
        </p:nvPicPr>
        <p:blipFill>
          <a:blip r:embed="rId2"/>
          <a:stretch>
            <a:fillRect/>
          </a:stretch>
        </p:blipFill>
        <p:spPr>
          <a:xfrm>
            <a:off x="7892814" y="357585"/>
            <a:ext cx="1076614" cy="454997"/>
          </a:xfrm>
          <a:prstGeom prst="rect">
            <a:avLst/>
          </a:prstGeom>
        </p:spPr>
      </p:pic>
      <p:sp>
        <p:nvSpPr>
          <p:cNvPr id="13" name="標題 1"/>
          <p:cNvSpPr>
            <a:spLocks noGrp="1"/>
          </p:cNvSpPr>
          <p:nvPr>
            <p:ph type="title"/>
          </p:nvPr>
        </p:nvSpPr>
        <p:spPr>
          <a:xfrm>
            <a:off x="161635" y="129165"/>
            <a:ext cx="7448205" cy="907155"/>
          </a:xfrm>
          <a:prstGeom prst="rect">
            <a:avLst/>
          </a:prstGeom>
        </p:spPr>
        <p:txBody>
          <a:bodyPr vert="horz" anchor="ctr"/>
          <a:lstStyle>
            <a:lvl1pPr algn="l">
              <a:defRPr sz="3400">
                <a:solidFill>
                  <a:schemeClr val="bg1"/>
                </a:solidFill>
                <a:latin typeface="+mn-lt"/>
              </a:defRPr>
            </a:lvl1pPr>
          </a:lstStyle>
          <a:p>
            <a:r>
              <a:rPr kumimoji="1" lang="zh-TW" altLang="en-US" dirty="0" smtClean="0"/>
              <a:t>按一下以編輯母片標題樣式</a:t>
            </a:r>
            <a:endParaRPr kumimoji="1" lang="zh-TW" altLang="en-US" dirty="0"/>
          </a:p>
        </p:txBody>
      </p:sp>
      <p:sp>
        <p:nvSpPr>
          <p:cNvPr id="14" name="內容版面配置區 4"/>
          <p:cNvSpPr>
            <a:spLocks noGrp="1"/>
          </p:cNvSpPr>
          <p:nvPr>
            <p:ph sz="quarter" idx="14"/>
          </p:nvPr>
        </p:nvSpPr>
        <p:spPr>
          <a:xfrm>
            <a:off x="161635" y="1337888"/>
            <a:ext cx="8807793" cy="5347392"/>
          </a:xfrm>
          <a:prstGeom prst="rect">
            <a:avLst/>
          </a:prstGeom>
        </p:spPr>
        <p:txBody>
          <a:bodyPr vert="horz"/>
          <a:lstStyle>
            <a:lvl1pPr>
              <a:defRPr b="0" i="0">
                <a:solidFill>
                  <a:schemeClr val="tx2"/>
                </a:solidFill>
                <a:latin typeface="+mj-ea"/>
                <a:ea typeface="+mj-ea"/>
              </a:defRPr>
            </a:lvl1pPr>
            <a:lvl2pPr>
              <a:defRPr b="0" i="0">
                <a:solidFill>
                  <a:schemeClr val="tx2"/>
                </a:solidFill>
                <a:latin typeface="+mj-ea"/>
                <a:ea typeface="+mj-ea"/>
              </a:defRPr>
            </a:lvl2pPr>
            <a:lvl3pPr>
              <a:defRPr b="0" i="0">
                <a:solidFill>
                  <a:schemeClr val="tx2"/>
                </a:solidFill>
                <a:latin typeface="+mj-ea"/>
                <a:ea typeface="+mj-ea"/>
              </a:defRPr>
            </a:lvl3pPr>
            <a:lvl4pPr>
              <a:defRPr b="0" i="0">
                <a:solidFill>
                  <a:schemeClr val="tx2"/>
                </a:solidFill>
                <a:latin typeface="+mj-ea"/>
                <a:ea typeface="+mj-ea"/>
              </a:defRPr>
            </a:lvl4pPr>
            <a:lvl5pPr>
              <a:defRPr b="0" i="0">
                <a:solidFill>
                  <a:schemeClr val="tx2"/>
                </a:solidFill>
                <a:latin typeface="+mj-ea"/>
                <a:ea typeface="+mj-ea"/>
              </a:defRPr>
            </a:lvl5pPr>
          </a:lstStyle>
          <a:p>
            <a:pPr lvl="0"/>
            <a:r>
              <a:rPr kumimoji="1" lang="zh-TW" altLang="en-US" dirty="0" smtClean="0"/>
              <a:t>按一下以編輯母片文字樣式</a:t>
            </a:r>
          </a:p>
          <a:p>
            <a:pPr lvl="1"/>
            <a:r>
              <a:rPr kumimoji="1" lang="zh-TW" altLang="en-US" dirty="0" smtClean="0"/>
              <a:t>第二層</a:t>
            </a:r>
          </a:p>
          <a:p>
            <a:pPr lvl="2"/>
            <a:r>
              <a:rPr kumimoji="1" lang="zh-TW" altLang="en-US" dirty="0" smtClean="0"/>
              <a:t>第三層</a:t>
            </a:r>
          </a:p>
          <a:p>
            <a:pPr lvl="3"/>
            <a:r>
              <a:rPr kumimoji="1" lang="zh-TW" altLang="en-US" dirty="0" smtClean="0"/>
              <a:t>第四層</a:t>
            </a:r>
          </a:p>
          <a:p>
            <a:pPr lvl="4"/>
            <a:r>
              <a:rPr kumimoji="1" lang="zh-TW" altLang="en-US" dirty="0" smtClean="0"/>
              <a:t>第五層</a:t>
            </a:r>
            <a:endParaRPr kumimoji="1" lang="zh-TW" altLang="en-US" dirty="0"/>
          </a:p>
        </p:txBody>
      </p:sp>
    </p:spTree>
    <p:extLst>
      <p:ext uri="{BB962C8B-B14F-4D97-AF65-F5344CB8AC3E}">
        <p14:creationId xmlns:p14="http://schemas.microsoft.com/office/powerpoint/2010/main" val="42540426"/>
      </p:ext>
    </p:extLst>
  </p:cSld>
  <p:clrMapOvr>
    <a:masterClrMapping/>
  </p:clrMapOvr>
  <p:timing>
    <p:tnLst>
      <p:par>
        <p:cTn xmlns:p14="http://schemas.microsoft.com/office/powerpoint/2010/mai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28601"/>
            <a:ext cx="7772400" cy="4571999"/>
          </a:xfrm>
        </p:spPr>
        <p:txBody>
          <a:bodyPr anchor="ctr">
            <a:noAutofit/>
          </a:bodyPr>
          <a:lstStyle>
            <a:lvl1pPr>
              <a:lnSpc>
                <a:spcPct val="100000"/>
              </a:lnSpc>
              <a:defRPr sz="8800" spc="-80" baseline="0">
                <a:solidFill>
                  <a:schemeClr val="tx1"/>
                </a:solidFill>
              </a:defRPr>
            </a:lvl1pPr>
          </a:lstStyle>
          <a:p>
            <a:r>
              <a:rPr lang="en-GB" smtClean="0"/>
              <a:t>Click to edit Master title style</a:t>
            </a:r>
            <a:endParaRPr lang="en-US" dirty="0"/>
          </a:p>
        </p:txBody>
      </p:sp>
      <p:sp>
        <p:nvSpPr>
          <p:cNvPr id="3" name="Subtitle 2"/>
          <p:cNvSpPr>
            <a:spLocks noGrp="1"/>
          </p:cNvSpPr>
          <p:nvPr>
            <p:ph type="subTitle" idx="1"/>
          </p:nvPr>
        </p:nvSpPr>
        <p:spPr>
          <a:xfrm>
            <a:off x="457200" y="4800600"/>
            <a:ext cx="6858000" cy="914400"/>
          </a:xfrm>
        </p:spPr>
        <p:txBody>
          <a:bodyPr/>
          <a:lstStyle>
            <a:lvl1pPr marL="0" indent="0" algn="l">
              <a:buNone/>
              <a:defRPr b="0" cap="all" spc="120" baseline="0">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dirty="0"/>
          </a:p>
        </p:txBody>
      </p:sp>
      <p:sp>
        <p:nvSpPr>
          <p:cNvPr id="4" name="Date Placeholder 3"/>
          <p:cNvSpPr>
            <a:spLocks noGrp="1"/>
          </p:cNvSpPr>
          <p:nvPr>
            <p:ph type="dt" sz="half" idx="10"/>
          </p:nvPr>
        </p:nvSpPr>
        <p:spPr/>
        <p:txBody>
          <a:bodyPr/>
          <a:lstStyle/>
          <a:p>
            <a:fld id="{451DEABC-D766-4322-8E78-B830FAE35C72}" type="datetime4">
              <a:rPr lang="en-US" smtClean="0">
                <a:solidFill>
                  <a:srgbClr val="000000"/>
                </a:solidFill>
                <a:latin typeface="Arial"/>
              </a:rPr>
              <a:pPr/>
              <a:t>June 6, 2017</a:t>
            </a:fld>
            <a:endParaRPr lang="en-US" dirty="0">
              <a:solidFill>
                <a:srgbClr val="000000"/>
              </a:solidFill>
              <a:latin typeface="Arial"/>
            </a:endParaRPr>
          </a:p>
        </p:txBody>
      </p:sp>
      <p:sp>
        <p:nvSpPr>
          <p:cNvPr id="5" name="Footer Placeholder 4"/>
          <p:cNvSpPr>
            <a:spLocks noGrp="1"/>
          </p:cNvSpPr>
          <p:nvPr>
            <p:ph type="ftr" sz="quarter" idx="11"/>
          </p:nvPr>
        </p:nvSpPr>
        <p:spPr/>
        <p:txBody>
          <a:bodyPr/>
          <a:lstStyle/>
          <a:p>
            <a:endParaRPr lang="en-US" dirty="0">
              <a:solidFill>
                <a:srgbClr val="000000"/>
              </a:solidFill>
              <a:latin typeface="Arial"/>
            </a:endParaRPr>
          </a:p>
        </p:txBody>
      </p:sp>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srgbClr val="FFFFFF"/>
              </a:solidFill>
              <a:latin typeface="Arial"/>
            </a:endParaRPr>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srgbClr val="FFFFFF"/>
              </a:solidFill>
              <a:latin typeface="Arial"/>
            </a:endParaRPr>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2AA957AF-53C0-420B-9C2D-77DB1416566C}" type="slidenum">
              <a:rPr lang="en-US" smtClean="0">
                <a:solidFill>
                  <a:srgbClr val="000000"/>
                </a:solidFill>
                <a:latin typeface="Arial"/>
              </a:rPr>
              <a:pPr/>
              <a:t>‹#›</a:t>
            </a:fld>
            <a:endParaRPr lang="en-US">
              <a:solidFill>
                <a:srgbClr val="000000"/>
              </a:solidFill>
              <a:latin typeface="Arial"/>
            </a:endParaRPr>
          </a:p>
        </p:txBody>
      </p:sp>
    </p:spTree>
    <p:extLst>
      <p:ext uri="{BB962C8B-B14F-4D97-AF65-F5344CB8AC3E}">
        <p14:creationId xmlns:p14="http://schemas.microsoft.com/office/powerpoint/2010/main" val="358882332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4" name="Date Placeholder 3"/>
          <p:cNvSpPr>
            <a:spLocks noGrp="1"/>
          </p:cNvSpPr>
          <p:nvPr>
            <p:ph type="dt" sz="half" idx="10"/>
          </p:nvPr>
        </p:nvSpPr>
        <p:spPr/>
        <p:txBody>
          <a:bodyPr/>
          <a:lstStyle/>
          <a:p>
            <a:fld id="{93333F43-3E86-47E4-BFBB-2476D384E1C6}" type="datetime4">
              <a:rPr lang="en-US" smtClean="0">
                <a:solidFill>
                  <a:srgbClr val="000000"/>
                </a:solidFill>
                <a:latin typeface="Arial"/>
              </a:rPr>
              <a:pPr/>
              <a:t>June 6, 2017</a:t>
            </a:fld>
            <a:endParaRPr lang="en-US">
              <a:solidFill>
                <a:srgbClr val="000000"/>
              </a:solidFill>
              <a:latin typeface="Arial"/>
            </a:endParaRPr>
          </a:p>
        </p:txBody>
      </p:sp>
      <p:sp>
        <p:nvSpPr>
          <p:cNvPr id="5" name="Footer Placeholder 4"/>
          <p:cNvSpPr>
            <a:spLocks noGrp="1"/>
          </p:cNvSpPr>
          <p:nvPr>
            <p:ph type="ftr" sz="quarter" idx="11"/>
          </p:nvPr>
        </p:nvSpPr>
        <p:spPr/>
        <p:txBody>
          <a:bodyPr/>
          <a:lstStyle/>
          <a:p>
            <a:endParaRPr lang="en-US">
              <a:solidFill>
                <a:srgbClr val="000000"/>
              </a:solidFill>
              <a:latin typeface="Arial"/>
            </a:endParaRPr>
          </a:p>
        </p:txBody>
      </p:sp>
      <p:sp>
        <p:nvSpPr>
          <p:cNvPr id="6" name="Slide Number Placeholder 5"/>
          <p:cNvSpPr>
            <a:spLocks noGrp="1"/>
          </p:cNvSpPr>
          <p:nvPr>
            <p:ph type="sldNum" sz="quarter" idx="12"/>
          </p:nvPr>
        </p:nvSpPr>
        <p:spPr/>
        <p:txBody>
          <a:bodyPr/>
          <a:lstStyle/>
          <a:p>
            <a:fld id="{F38DF745-7D3F-47F4-83A3-874385CFAA69}" type="slidenum">
              <a:rPr lang="en-US" smtClean="0">
                <a:solidFill>
                  <a:srgbClr val="D1282E"/>
                </a:solidFill>
                <a:latin typeface="Arial"/>
              </a:rPr>
              <a:pPr/>
              <a:t>‹#›</a:t>
            </a:fld>
            <a:endParaRPr lang="en-US">
              <a:solidFill>
                <a:srgbClr val="D1282E"/>
              </a:solidFill>
              <a:latin typeface="Arial"/>
            </a:endParaRPr>
          </a:p>
        </p:txBody>
      </p:sp>
    </p:spTree>
    <p:extLst>
      <p:ext uri="{BB962C8B-B14F-4D97-AF65-F5344CB8AC3E}">
        <p14:creationId xmlns:p14="http://schemas.microsoft.com/office/powerpoint/2010/main" val="318307440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7200" y="1447802"/>
            <a:ext cx="7772400" cy="4321175"/>
          </a:xfrm>
        </p:spPr>
        <p:txBody>
          <a:bodyPr anchor="ctr">
            <a:noAutofit/>
          </a:bodyPr>
          <a:lstStyle>
            <a:lvl1pPr algn="l">
              <a:lnSpc>
                <a:spcPct val="100000"/>
              </a:lnSpc>
              <a:defRPr sz="8800" b="0" cap="all" spc="-80" baseline="0">
                <a:solidFill>
                  <a:schemeClr val="tx1"/>
                </a:solidFill>
              </a:defRPr>
            </a:lvl1pPr>
          </a:lstStyle>
          <a:p>
            <a:r>
              <a:rPr lang="en-GB" smtClean="0"/>
              <a:t>Click to edit Master title style</a:t>
            </a:r>
            <a:endParaRPr lang="en-US" dirty="0"/>
          </a:p>
        </p:txBody>
      </p:sp>
      <p:sp>
        <p:nvSpPr>
          <p:cNvPr id="3" name="Text Placeholder 2"/>
          <p:cNvSpPr>
            <a:spLocks noGrp="1"/>
          </p:cNvSpPr>
          <p:nvPr>
            <p:ph type="body" idx="1"/>
          </p:nvPr>
        </p:nvSpPr>
        <p:spPr>
          <a:xfrm>
            <a:off x="457200" y="228601"/>
            <a:ext cx="7772400" cy="1066800"/>
          </a:xfrm>
        </p:spPr>
        <p:txBody>
          <a:bodyPr anchor="b"/>
          <a:lstStyle>
            <a:lvl1pPr marL="0" indent="0">
              <a:buNone/>
              <a:defRPr sz="2000" b="0" cap="all" spc="12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7" name="Date Placeholder 6"/>
          <p:cNvSpPr>
            <a:spLocks noGrp="1"/>
          </p:cNvSpPr>
          <p:nvPr>
            <p:ph type="dt" sz="half" idx="10"/>
          </p:nvPr>
        </p:nvSpPr>
        <p:spPr/>
        <p:txBody>
          <a:bodyPr/>
          <a:lstStyle/>
          <a:p>
            <a:fld id="{751663BA-01FC-4367-B6F3-ABB2645D55F1}" type="datetime4">
              <a:rPr lang="en-US" smtClean="0">
                <a:solidFill>
                  <a:srgbClr val="000000"/>
                </a:solidFill>
                <a:latin typeface="Arial"/>
              </a:rPr>
              <a:pPr/>
              <a:t>June 6, 2017</a:t>
            </a:fld>
            <a:endParaRPr lang="en-US" dirty="0">
              <a:solidFill>
                <a:srgbClr val="000000"/>
              </a:solidFill>
              <a:latin typeface="Arial"/>
            </a:endParaRPr>
          </a:p>
        </p:txBody>
      </p:sp>
      <p:sp>
        <p:nvSpPr>
          <p:cNvPr id="8" name="Slide Number Placeholder 7"/>
          <p:cNvSpPr>
            <a:spLocks noGrp="1"/>
          </p:cNvSpPr>
          <p:nvPr>
            <p:ph type="sldNum" sz="quarter" idx="11"/>
          </p:nvPr>
        </p:nvSpPr>
        <p:spPr/>
        <p:txBody>
          <a:bodyPr/>
          <a:lstStyle/>
          <a:p>
            <a:fld id="{F38DF745-7D3F-47F4-83A3-874385CFAA69}" type="slidenum">
              <a:rPr lang="en-US" smtClean="0">
                <a:solidFill>
                  <a:srgbClr val="D1282E"/>
                </a:solidFill>
                <a:latin typeface="Arial"/>
              </a:rPr>
              <a:pPr/>
              <a:t>‹#›</a:t>
            </a:fld>
            <a:endParaRPr lang="en-US" dirty="0">
              <a:solidFill>
                <a:srgbClr val="D1282E"/>
              </a:solidFill>
              <a:latin typeface="Arial"/>
            </a:endParaRPr>
          </a:p>
        </p:txBody>
      </p:sp>
      <p:sp>
        <p:nvSpPr>
          <p:cNvPr id="9" name="Footer Placeholder 8"/>
          <p:cNvSpPr>
            <a:spLocks noGrp="1"/>
          </p:cNvSpPr>
          <p:nvPr>
            <p:ph type="ftr" sz="quarter" idx="12"/>
          </p:nvPr>
        </p:nvSpPr>
        <p:spPr/>
        <p:txBody>
          <a:bodyPr/>
          <a:lstStyle/>
          <a:p>
            <a:endParaRPr lang="en-US" dirty="0">
              <a:solidFill>
                <a:srgbClr val="000000"/>
              </a:solidFill>
              <a:latin typeface="Arial"/>
            </a:endParaRPr>
          </a:p>
        </p:txBody>
      </p:sp>
    </p:spTree>
    <p:extLst>
      <p:ext uri="{BB962C8B-B14F-4D97-AF65-F5344CB8AC3E}">
        <p14:creationId xmlns:p14="http://schemas.microsoft.com/office/powerpoint/2010/main" val="257577171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1630680" y="1574801"/>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4" name="Content Placeholder 3"/>
          <p:cNvSpPr>
            <a:spLocks noGrp="1"/>
          </p:cNvSpPr>
          <p:nvPr>
            <p:ph sz="half" idx="2"/>
          </p:nvPr>
        </p:nvSpPr>
        <p:spPr>
          <a:xfrm>
            <a:off x="5090160" y="1574801"/>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5" name="Date Placeholder 4"/>
          <p:cNvSpPr>
            <a:spLocks noGrp="1"/>
          </p:cNvSpPr>
          <p:nvPr>
            <p:ph type="dt" sz="half" idx="10"/>
          </p:nvPr>
        </p:nvSpPr>
        <p:spPr/>
        <p:txBody>
          <a:bodyPr/>
          <a:lstStyle/>
          <a:p>
            <a:fld id="{79B19C71-EC74-44AF-B27E-FC7DC3C3A61D}" type="datetime4">
              <a:rPr lang="en-US" smtClean="0">
                <a:solidFill>
                  <a:srgbClr val="000000"/>
                </a:solidFill>
                <a:latin typeface="Arial"/>
              </a:rPr>
              <a:pPr/>
              <a:t>June 6, 2017</a:t>
            </a:fld>
            <a:endParaRPr lang="en-US">
              <a:solidFill>
                <a:srgbClr val="000000"/>
              </a:solidFill>
              <a:latin typeface="Arial"/>
            </a:endParaRPr>
          </a:p>
        </p:txBody>
      </p:sp>
      <p:sp>
        <p:nvSpPr>
          <p:cNvPr id="6" name="Footer Placeholder 5"/>
          <p:cNvSpPr>
            <a:spLocks noGrp="1"/>
          </p:cNvSpPr>
          <p:nvPr>
            <p:ph type="ftr" sz="quarter" idx="11"/>
          </p:nvPr>
        </p:nvSpPr>
        <p:spPr/>
        <p:txBody>
          <a:bodyPr/>
          <a:lstStyle/>
          <a:p>
            <a:endParaRPr lang="en-US">
              <a:solidFill>
                <a:srgbClr val="000000"/>
              </a:solidFill>
              <a:latin typeface="Arial"/>
            </a:endParaRPr>
          </a:p>
        </p:txBody>
      </p:sp>
      <p:sp>
        <p:nvSpPr>
          <p:cNvPr id="7" name="Slide Number Placeholder 6"/>
          <p:cNvSpPr>
            <a:spLocks noGrp="1"/>
          </p:cNvSpPr>
          <p:nvPr>
            <p:ph type="sldNum" sz="quarter" idx="12"/>
          </p:nvPr>
        </p:nvSpPr>
        <p:spPr/>
        <p:txBody>
          <a:bodyPr/>
          <a:lstStyle/>
          <a:p>
            <a:fld id="{F38DF745-7D3F-47F4-83A3-874385CFAA69}" type="slidenum">
              <a:rPr lang="en-US" smtClean="0">
                <a:solidFill>
                  <a:srgbClr val="D1282E"/>
                </a:solidFill>
                <a:latin typeface="Arial"/>
              </a:rPr>
              <a:pPr/>
              <a:t>‹#›</a:t>
            </a:fld>
            <a:endParaRPr lang="en-US">
              <a:solidFill>
                <a:srgbClr val="D1282E"/>
              </a:solidFill>
              <a:latin typeface="Arial"/>
            </a:endParaRPr>
          </a:p>
        </p:txBody>
      </p:sp>
    </p:spTree>
    <p:extLst>
      <p:ext uri="{BB962C8B-B14F-4D97-AF65-F5344CB8AC3E}">
        <p14:creationId xmlns:p14="http://schemas.microsoft.com/office/powerpoint/2010/main" val="67611890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1627632" y="1572768"/>
            <a:ext cx="3291840" cy="639763"/>
          </a:xfrm>
        </p:spPr>
        <p:txBody>
          <a:bodyPr anchor="b">
            <a:noAutofit/>
          </a:bodyPr>
          <a:lstStyle>
            <a:lvl1pPr marL="0" indent="0">
              <a:buNone/>
              <a:defRPr sz="1800" b="0" cap="all" spc="100"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1627632" y="2259367"/>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5" name="Text Placeholder 4"/>
          <p:cNvSpPr>
            <a:spLocks noGrp="1"/>
          </p:cNvSpPr>
          <p:nvPr>
            <p:ph type="body" sz="quarter" idx="3"/>
          </p:nvPr>
        </p:nvSpPr>
        <p:spPr>
          <a:xfrm>
            <a:off x="5093208" y="1572768"/>
            <a:ext cx="3291840" cy="639763"/>
          </a:xfrm>
        </p:spPr>
        <p:txBody>
          <a:bodyPr anchor="b">
            <a:noAutofit/>
          </a:bodyPr>
          <a:lstStyle>
            <a:lvl1pPr marL="0" indent="0">
              <a:buNone/>
              <a:defRPr lang="en-US" sz="1800" b="0" kern="1200" cap="all" spc="100" baseline="0" dirty="0" smtClean="0">
                <a:solidFill>
                  <a:schemeClr val="tx1"/>
                </a:solidFill>
                <a:latin typeface="+mj-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spcBef>
                <a:spcPct val="20000"/>
              </a:spcBef>
              <a:buFont typeface="Arial" pitchFamily="34" charset="0"/>
              <a:buNone/>
            </a:pPr>
            <a:r>
              <a:rPr lang="en-GB" smtClean="0"/>
              <a:t>Click to edit Master text styles</a:t>
            </a:r>
          </a:p>
        </p:txBody>
      </p:sp>
      <p:sp>
        <p:nvSpPr>
          <p:cNvPr id="6" name="Content Placeholder 5"/>
          <p:cNvSpPr>
            <a:spLocks noGrp="1"/>
          </p:cNvSpPr>
          <p:nvPr>
            <p:ph sz="quarter" idx="4"/>
          </p:nvPr>
        </p:nvSpPr>
        <p:spPr>
          <a:xfrm>
            <a:off x="5093208" y="2259367"/>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7" name="Date Placeholder 6"/>
          <p:cNvSpPr>
            <a:spLocks noGrp="1"/>
          </p:cNvSpPr>
          <p:nvPr>
            <p:ph type="dt" sz="half" idx="10"/>
          </p:nvPr>
        </p:nvSpPr>
        <p:spPr/>
        <p:txBody>
          <a:bodyPr/>
          <a:lstStyle/>
          <a:p>
            <a:fld id="{6A5CDA29-3CBE-48EA-92AE-A996835462BA}" type="datetime4">
              <a:rPr lang="en-US" smtClean="0">
                <a:solidFill>
                  <a:srgbClr val="000000"/>
                </a:solidFill>
                <a:latin typeface="Arial"/>
              </a:rPr>
              <a:pPr/>
              <a:t>June 6, 2017</a:t>
            </a:fld>
            <a:endParaRPr lang="en-US">
              <a:solidFill>
                <a:srgbClr val="000000"/>
              </a:solidFill>
              <a:latin typeface="Arial"/>
            </a:endParaRPr>
          </a:p>
        </p:txBody>
      </p:sp>
      <p:sp>
        <p:nvSpPr>
          <p:cNvPr id="8" name="Footer Placeholder 7"/>
          <p:cNvSpPr>
            <a:spLocks noGrp="1"/>
          </p:cNvSpPr>
          <p:nvPr>
            <p:ph type="ftr" sz="quarter" idx="11"/>
          </p:nvPr>
        </p:nvSpPr>
        <p:spPr/>
        <p:txBody>
          <a:bodyPr/>
          <a:lstStyle/>
          <a:p>
            <a:endParaRPr lang="en-US">
              <a:solidFill>
                <a:srgbClr val="000000"/>
              </a:solidFill>
              <a:latin typeface="Arial"/>
            </a:endParaRPr>
          </a:p>
        </p:txBody>
      </p:sp>
      <p:sp>
        <p:nvSpPr>
          <p:cNvPr id="9" name="Slide Number Placeholder 8"/>
          <p:cNvSpPr>
            <a:spLocks noGrp="1"/>
          </p:cNvSpPr>
          <p:nvPr>
            <p:ph type="sldNum" sz="quarter" idx="12"/>
          </p:nvPr>
        </p:nvSpPr>
        <p:spPr/>
        <p:txBody>
          <a:bodyPr/>
          <a:lstStyle/>
          <a:p>
            <a:fld id="{F38DF745-7D3F-47F4-83A3-874385CFAA69}" type="slidenum">
              <a:rPr lang="en-US" smtClean="0">
                <a:solidFill>
                  <a:srgbClr val="D1282E"/>
                </a:solidFill>
                <a:latin typeface="Arial"/>
              </a:rPr>
              <a:pPr/>
              <a:t>‹#›</a:t>
            </a:fld>
            <a:endParaRPr lang="en-US">
              <a:solidFill>
                <a:srgbClr val="D1282E"/>
              </a:solidFill>
              <a:latin typeface="Arial"/>
            </a:endParaRPr>
          </a:p>
        </p:txBody>
      </p:sp>
    </p:spTree>
    <p:extLst>
      <p:ext uri="{BB962C8B-B14F-4D97-AF65-F5344CB8AC3E}">
        <p14:creationId xmlns:p14="http://schemas.microsoft.com/office/powerpoint/2010/main" val="61876047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E29EC054-3869-4501-B163-1BBFDE8DCE04}" type="datetime4">
              <a:rPr lang="en-US" smtClean="0">
                <a:solidFill>
                  <a:srgbClr val="000000"/>
                </a:solidFill>
                <a:latin typeface="Arial"/>
              </a:rPr>
              <a:pPr/>
              <a:t>June 6, 2017</a:t>
            </a:fld>
            <a:endParaRPr lang="en-US">
              <a:solidFill>
                <a:srgbClr val="000000"/>
              </a:solidFill>
              <a:latin typeface="Arial"/>
            </a:endParaRPr>
          </a:p>
        </p:txBody>
      </p:sp>
      <p:sp>
        <p:nvSpPr>
          <p:cNvPr id="4" name="Footer Placeholder 3"/>
          <p:cNvSpPr>
            <a:spLocks noGrp="1"/>
          </p:cNvSpPr>
          <p:nvPr>
            <p:ph type="ftr" sz="quarter" idx="11"/>
          </p:nvPr>
        </p:nvSpPr>
        <p:spPr/>
        <p:txBody>
          <a:bodyPr/>
          <a:lstStyle/>
          <a:p>
            <a:endParaRPr lang="en-US">
              <a:solidFill>
                <a:srgbClr val="000000"/>
              </a:solidFill>
              <a:latin typeface="Arial"/>
            </a:endParaRPr>
          </a:p>
        </p:txBody>
      </p:sp>
      <p:sp>
        <p:nvSpPr>
          <p:cNvPr id="5" name="Slide Number Placeholder 4"/>
          <p:cNvSpPr>
            <a:spLocks noGrp="1"/>
          </p:cNvSpPr>
          <p:nvPr>
            <p:ph type="sldNum" sz="quarter" idx="12"/>
          </p:nvPr>
        </p:nvSpPr>
        <p:spPr/>
        <p:txBody>
          <a:bodyPr/>
          <a:lstStyle/>
          <a:p>
            <a:fld id="{F38DF745-7D3F-47F4-83A3-874385CFAA69}" type="slidenum">
              <a:rPr lang="en-US" smtClean="0">
                <a:solidFill>
                  <a:srgbClr val="D1282E"/>
                </a:solidFill>
                <a:latin typeface="Arial"/>
              </a:rPr>
              <a:pPr/>
              <a:t>‹#›</a:t>
            </a:fld>
            <a:endParaRPr lang="en-US">
              <a:solidFill>
                <a:srgbClr val="D1282E"/>
              </a:solidFill>
              <a:latin typeface="Arial"/>
            </a:endParaRPr>
          </a:p>
        </p:txBody>
      </p:sp>
    </p:spTree>
    <p:extLst>
      <p:ext uri="{BB962C8B-B14F-4D97-AF65-F5344CB8AC3E}">
        <p14:creationId xmlns:p14="http://schemas.microsoft.com/office/powerpoint/2010/main" val="339510969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63D831-56C1-49CF-8EF7-8B9A98402BCD}" type="datetime4">
              <a:rPr lang="en-US" smtClean="0">
                <a:solidFill>
                  <a:srgbClr val="000000"/>
                </a:solidFill>
                <a:latin typeface="Arial"/>
              </a:rPr>
              <a:pPr/>
              <a:t>June 6, 2017</a:t>
            </a:fld>
            <a:endParaRPr lang="en-US">
              <a:solidFill>
                <a:srgbClr val="000000"/>
              </a:solidFill>
              <a:latin typeface="Arial"/>
            </a:endParaRPr>
          </a:p>
        </p:txBody>
      </p:sp>
      <p:sp>
        <p:nvSpPr>
          <p:cNvPr id="3" name="Footer Placeholder 2"/>
          <p:cNvSpPr>
            <a:spLocks noGrp="1"/>
          </p:cNvSpPr>
          <p:nvPr>
            <p:ph type="ftr" sz="quarter" idx="11"/>
          </p:nvPr>
        </p:nvSpPr>
        <p:spPr/>
        <p:txBody>
          <a:bodyPr/>
          <a:lstStyle/>
          <a:p>
            <a:endParaRPr lang="en-US">
              <a:solidFill>
                <a:srgbClr val="000000"/>
              </a:solidFill>
              <a:latin typeface="Arial"/>
            </a:endParaRPr>
          </a:p>
        </p:txBody>
      </p:sp>
      <p:sp>
        <p:nvSpPr>
          <p:cNvPr id="4" name="Slide Number Placeholder 3"/>
          <p:cNvSpPr>
            <a:spLocks noGrp="1"/>
          </p:cNvSpPr>
          <p:nvPr>
            <p:ph type="sldNum" sz="quarter" idx="12"/>
          </p:nvPr>
        </p:nvSpPr>
        <p:spPr/>
        <p:txBody>
          <a:bodyPr/>
          <a:lstStyle/>
          <a:p>
            <a:fld id="{F38DF745-7D3F-47F4-83A3-874385CFAA69}" type="slidenum">
              <a:rPr lang="en-US" smtClean="0">
                <a:solidFill>
                  <a:srgbClr val="D1282E"/>
                </a:solidFill>
                <a:latin typeface="Arial"/>
              </a:rPr>
              <a:pPr/>
              <a:t>‹#›</a:t>
            </a:fld>
            <a:endParaRPr lang="en-US">
              <a:solidFill>
                <a:srgbClr val="D1282E"/>
              </a:solidFill>
              <a:latin typeface="Arial"/>
            </a:endParaRPr>
          </a:p>
        </p:txBody>
      </p:sp>
    </p:spTree>
    <p:extLst>
      <p:ext uri="{BB962C8B-B14F-4D97-AF65-F5344CB8AC3E}">
        <p14:creationId xmlns:p14="http://schemas.microsoft.com/office/powerpoint/2010/main" val="25553371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A0909BA1-3D24-464D-97FD-F8683CF3883D}" type="datetimeFigureOut">
              <a:rPr lang="en-US" smtClean="0"/>
              <a:t>06/06/17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01AADF1-F4AF-4747-8C9D-48B2021180E6}" type="slidenum">
              <a:rPr lang="en-US" smtClean="0"/>
              <a:t>‹#›</a:t>
            </a:fld>
            <a:endParaRPr lang="en-US"/>
          </a:p>
        </p:txBody>
      </p:sp>
    </p:spTree>
    <p:extLst>
      <p:ext uri="{BB962C8B-B14F-4D97-AF65-F5344CB8AC3E}">
        <p14:creationId xmlns:p14="http://schemas.microsoft.com/office/powerpoint/2010/main" val="75547443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4" name="Text Placeholder 3"/>
          <p:cNvSpPr>
            <a:spLocks noGrp="1"/>
          </p:cNvSpPr>
          <p:nvPr>
            <p:ph type="body" sz="half" idx="2"/>
          </p:nvPr>
        </p:nvSpPr>
        <p:spPr>
          <a:xfrm>
            <a:off x="457202"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6EAD5615-7F4F-4584-84D5-CC95918C321F}" type="datetime4">
              <a:rPr lang="en-US" smtClean="0">
                <a:solidFill>
                  <a:srgbClr val="000000"/>
                </a:solidFill>
                <a:latin typeface="Arial"/>
              </a:rPr>
              <a:pPr/>
              <a:t>June 6, 2017</a:t>
            </a:fld>
            <a:endParaRPr lang="en-US">
              <a:solidFill>
                <a:srgbClr val="000000"/>
              </a:solidFill>
              <a:latin typeface="Arial"/>
            </a:endParaRPr>
          </a:p>
        </p:txBody>
      </p:sp>
      <p:sp>
        <p:nvSpPr>
          <p:cNvPr id="6" name="Footer Placeholder 5"/>
          <p:cNvSpPr>
            <a:spLocks noGrp="1"/>
          </p:cNvSpPr>
          <p:nvPr>
            <p:ph type="ftr" sz="quarter" idx="11"/>
          </p:nvPr>
        </p:nvSpPr>
        <p:spPr/>
        <p:txBody>
          <a:bodyPr/>
          <a:lstStyle/>
          <a:p>
            <a:endParaRPr lang="en-US">
              <a:solidFill>
                <a:srgbClr val="000000"/>
              </a:solidFill>
              <a:latin typeface="Arial"/>
            </a:endParaRPr>
          </a:p>
        </p:txBody>
      </p:sp>
      <p:sp>
        <p:nvSpPr>
          <p:cNvPr id="7" name="Slide Number Placeholder 6"/>
          <p:cNvSpPr>
            <a:spLocks noGrp="1"/>
          </p:cNvSpPr>
          <p:nvPr>
            <p:ph type="sldNum" sz="quarter" idx="12"/>
          </p:nvPr>
        </p:nvSpPr>
        <p:spPr/>
        <p:txBody>
          <a:bodyPr/>
          <a:lstStyle/>
          <a:p>
            <a:fld id="{2754ED01-E2A0-4C1E-8E21-014B99041579}" type="slidenum">
              <a:rPr lang="en-US" smtClean="0">
                <a:solidFill>
                  <a:srgbClr val="D1282E"/>
                </a:solidFill>
                <a:latin typeface="Arial"/>
              </a:rPr>
              <a:pPr/>
              <a:t>‹#›</a:t>
            </a:fld>
            <a:endParaRPr lang="en-US" dirty="0">
              <a:solidFill>
                <a:srgbClr val="D1282E"/>
              </a:solidFill>
              <a:latin typeface="Arial"/>
            </a:endParaRPr>
          </a:p>
        </p:txBody>
      </p:sp>
      <p:sp>
        <p:nvSpPr>
          <p:cNvPr id="8" name="Title 7"/>
          <p:cNvSpPr>
            <a:spLocks noGrp="1"/>
          </p:cNvSpPr>
          <p:nvPr>
            <p:ph type="title"/>
          </p:nvPr>
        </p:nvSpPr>
        <p:spPr/>
        <p:txBody>
          <a:bodyPr/>
          <a:lstStyle/>
          <a:p>
            <a:r>
              <a:rPr lang="en-GB" smtClean="0"/>
              <a:t>Click to edit Master title style</a:t>
            </a:r>
            <a:endParaRPr lang="en-US"/>
          </a:p>
        </p:txBody>
      </p:sp>
    </p:spTree>
    <p:extLst>
      <p:ext uri="{BB962C8B-B14F-4D97-AF65-F5344CB8AC3E}">
        <p14:creationId xmlns:p14="http://schemas.microsoft.com/office/powerpoint/2010/main" val="404193879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srgbClr val="FFFFFF"/>
              </a:solidFill>
              <a:latin typeface="Arial"/>
            </a:endParaRPr>
          </a:p>
        </p:txBody>
      </p:sp>
      <p:sp>
        <p:nvSpPr>
          <p:cNvPr id="3" name="Picture Placeholder 2"/>
          <p:cNvSpPr>
            <a:spLocks noGrp="1"/>
          </p:cNvSpPr>
          <p:nvPr>
            <p:ph type="pic" idx="1"/>
          </p:nvPr>
        </p:nvSpPr>
        <p:spPr>
          <a:xfrm>
            <a:off x="-1" y="0"/>
            <a:ext cx="9000877" cy="4846320"/>
          </a:xfrm>
          <a:solidFill>
            <a:schemeClr val="bg1">
              <a:lumMod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smtClean="0"/>
              <a:t>Drag picture to placeholder or click icon to add</a:t>
            </a:r>
            <a:endParaRPr lang="en-US"/>
          </a:p>
        </p:txBody>
      </p:sp>
      <p:sp>
        <p:nvSpPr>
          <p:cNvPr id="4" name="Text Placeholder 3"/>
          <p:cNvSpPr>
            <a:spLocks noGrp="1"/>
          </p:cNvSpPr>
          <p:nvPr>
            <p:ph type="body" sz="half" idx="2"/>
          </p:nvPr>
        </p:nvSpPr>
        <p:spPr>
          <a:xfrm>
            <a:off x="457200" y="5715000"/>
            <a:ext cx="8153400" cy="457200"/>
          </a:xfr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76EEA923-9BEE-48CE-9F28-5B525F399BAD}" type="datetime4">
              <a:rPr lang="en-US" smtClean="0">
                <a:solidFill>
                  <a:srgbClr val="000000"/>
                </a:solidFill>
                <a:latin typeface="Arial"/>
              </a:rPr>
              <a:pPr/>
              <a:t>June 6, 2017</a:t>
            </a:fld>
            <a:endParaRPr lang="en-US">
              <a:solidFill>
                <a:srgbClr val="000000"/>
              </a:solidFill>
              <a:latin typeface="Arial"/>
            </a:endParaRPr>
          </a:p>
        </p:txBody>
      </p:sp>
      <p:sp>
        <p:nvSpPr>
          <p:cNvPr id="6" name="Footer Placeholder 5"/>
          <p:cNvSpPr>
            <a:spLocks noGrp="1"/>
          </p:cNvSpPr>
          <p:nvPr>
            <p:ph type="ftr" sz="quarter" idx="11"/>
          </p:nvPr>
        </p:nvSpPr>
        <p:spPr/>
        <p:txBody>
          <a:bodyPr/>
          <a:lstStyle/>
          <a:p>
            <a:endParaRPr lang="en-US">
              <a:solidFill>
                <a:srgbClr val="000000"/>
              </a:solidFill>
              <a:latin typeface="Arial"/>
            </a:endParaRPr>
          </a:p>
        </p:txBody>
      </p:sp>
      <p:sp>
        <p:nvSpPr>
          <p:cNvPr id="7" name="Slide Number Placeholder 6"/>
          <p:cNvSpPr>
            <a:spLocks noGrp="1"/>
          </p:cNvSpPr>
          <p:nvPr>
            <p:ph type="sldNum" sz="quarter" idx="12"/>
          </p:nvPr>
        </p:nvSpPr>
        <p:spPr/>
        <p:txBody>
          <a:bodyPr/>
          <a:lstStyle>
            <a:lvl1pPr>
              <a:defRPr>
                <a:solidFill>
                  <a:schemeClr val="tx1"/>
                </a:solidFill>
              </a:defRPr>
            </a:lvl1pPr>
          </a:lstStyle>
          <a:p>
            <a:fld id="{F38DF745-7D3F-47F4-83A3-874385CFAA69}" type="slidenum">
              <a:rPr lang="en-US" smtClean="0">
                <a:solidFill>
                  <a:srgbClr val="000000"/>
                </a:solidFill>
                <a:latin typeface="Arial"/>
              </a:rPr>
              <a:pPr/>
              <a:t>‹#›</a:t>
            </a:fld>
            <a:endParaRPr lang="en-US" dirty="0">
              <a:solidFill>
                <a:srgbClr val="000000"/>
              </a:solidFill>
              <a:latin typeface="Arial"/>
            </a:endParaRPr>
          </a:p>
        </p:txBody>
      </p:sp>
      <p:sp>
        <p:nvSpPr>
          <p:cNvPr id="8" name="Title 7"/>
          <p:cNvSpPr>
            <a:spLocks noGrp="1"/>
          </p:cNvSpPr>
          <p:nvPr>
            <p:ph type="title"/>
          </p:nvPr>
        </p:nvSpPr>
        <p:spPr>
          <a:xfrm>
            <a:off x="457200" y="4953000"/>
            <a:ext cx="8153400" cy="762000"/>
          </a:xfrm>
        </p:spPr>
        <p:txBody>
          <a:bodyPr anchor="t">
            <a:normAutofit/>
          </a:bodyPr>
          <a:lstStyle>
            <a:lvl1pPr>
              <a:defRPr sz="3200"/>
            </a:lvl1pPr>
          </a:lstStyle>
          <a:p>
            <a:r>
              <a:rPr lang="en-GB" smtClean="0"/>
              <a:t>Click to edit Master title style</a:t>
            </a:r>
            <a:endParaRPr lang="en-US" dirty="0"/>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srgbClr val="FFFFFF"/>
              </a:solidFill>
              <a:latin typeface="Arial"/>
            </a:endParaRPr>
          </a:p>
        </p:txBody>
      </p:sp>
    </p:spTree>
    <p:extLst>
      <p:ext uri="{BB962C8B-B14F-4D97-AF65-F5344CB8AC3E}">
        <p14:creationId xmlns:p14="http://schemas.microsoft.com/office/powerpoint/2010/main" val="423425119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F3131F9E-604E-4343-9F29-EF72E8231CAD}" type="datetime4">
              <a:rPr lang="en-US" smtClean="0">
                <a:solidFill>
                  <a:srgbClr val="000000"/>
                </a:solidFill>
                <a:latin typeface="Arial"/>
              </a:rPr>
              <a:pPr/>
              <a:t>June 6, 2017</a:t>
            </a:fld>
            <a:endParaRPr lang="en-US">
              <a:solidFill>
                <a:srgbClr val="000000"/>
              </a:solidFill>
              <a:latin typeface="Arial"/>
            </a:endParaRPr>
          </a:p>
        </p:txBody>
      </p:sp>
      <p:sp>
        <p:nvSpPr>
          <p:cNvPr id="5" name="Footer Placeholder 4"/>
          <p:cNvSpPr>
            <a:spLocks noGrp="1"/>
          </p:cNvSpPr>
          <p:nvPr>
            <p:ph type="ftr" sz="quarter" idx="11"/>
          </p:nvPr>
        </p:nvSpPr>
        <p:spPr/>
        <p:txBody>
          <a:bodyPr/>
          <a:lstStyle/>
          <a:p>
            <a:endParaRPr lang="en-US">
              <a:solidFill>
                <a:srgbClr val="000000"/>
              </a:solidFill>
              <a:latin typeface="Arial"/>
            </a:endParaRPr>
          </a:p>
        </p:txBody>
      </p:sp>
      <p:sp>
        <p:nvSpPr>
          <p:cNvPr id="6" name="Slide Number Placeholder 5"/>
          <p:cNvSpPr>
            <a:spLocks noGrp="1"/>
          </p:cNvSpPr>
          <p:nvPr>
            <p:ph type="sldNum" sz="quarter" idx="12"/>
          </p:nvPr>
        </p:nvSpPr>
        <p:spPr/>
        <p:txBody>
          <a:bodyPr/>
          <a:lstStyle/>
          <a:p>
            <a:fld id="{F38DF745-7D3F-47F4-83A3-874385CFAA69}" type="slidenum">
              <a:rPr lang="en-US" smtClean="0">
                <a:solidFill>
                  <a:srgbClr val="D1282E"/>
                </a:solidFill>
                <a:latin typeface="Arial"/>
              </a:rPr>
              <a:pPr/>
              <a:t>‹#›</a:t>
            </a:fld>
            <a:endParaRPr lang="en-US">
              <a:solidFill>
                <a:srgbClr val="D1282E"/>
              </a:solidFill>
              <a:latin typeface="Arial"/>
            </a:endParaRPr>
          </a:p>
        </p:txBody>
      </p:sp>
    </p:spTree>
    <p:extLst>
      <p:ext uri="{BB962C8B-B14F-4D97-AF65-F5344CB8AC3E}">
        <p14:creationId xmlns:p14="http://schemas.microsoft.com/office/powerpoint/2010/main" val="148525279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34A8E1CE-37F8-4102-8DF9-852A0A51F293}" type="datetime4">
              <a:rPr lang="en-US" smtClean="0">
                <a:solidFill>
                  <a:srgbClr val="000000"/>
                </a:solidFill>
                <a:latin typeface="Arial"/>
              </a:rPr>
              <a:pPr/>
              <a:t>June 6, 2017</a:t>
            </a:fld>
            <a:endParaRPr lang="en-US">
              <a:solidFill>
                <a:srgbClr val="000000"/>
              </a:solidFill>
              <a:latin typeface="Arial"/>
            </a:endParaRPr>
          </a:p>
        </p:txBody>
      </p:sp>
      <p:sp>
        <p:nvSpPr>
          <p:cNvPr id="5" name="Footer Placeholder 4"/>
          <p:cNvSpPr>
            <a:spLocks noGrp="1"/>
          </p:cNvSpPr>
          <p:nvPr>
            <p:ph type="ftr" sz="quarter" idx="11"/>
          </p:nvPr>
        </p:nvSpPr>
        <p:spPr/>
        <p:txBody>
          <a:bodyPr/>
          <a:lstStyle/>
          <a:p>
            <a:endParaRPr lang="en-US">
              <a:solidFill>
                <a:srgbClr val="000000"/>
              </a:solidFill>
              <a:latin typeface="Arial"/>
            </a:endParaRPr>
          </a:p>
        </p:txBody>
      </p:sp>
      <p:sp>
        <p:nvSpPr>
          <p:cNvPr id="6" name="Slide Number Placeholder 5"/>
          <p:cNvSpPr>
            <a:spLocks noGrp="1"/>
          </p:cNvSpPr>
          <p:nvPr>
            <p:ph type="sldNum" sz="quarter" idx="12"/>
          </p:nvPr>
        </p:nvSpPr>
        <p:spPr/>
        <p:txBody>
          <a:bodyPr/>
          <a:lstStyle/>
          <a:p>
            <a:fld id="{F38DF745-7D3F-47F4-83A3-874385CFAA69}" type="slidenum">
              <a:rPr lang="en-US" smtClean="0">
                <a:solidFill>
                  <a:srgbClr val="D1282E"/>
                </a:solidFill>
                <a:latin typeface="Arial"/>
              </a:rPr>
              <a:pPr/>
              <a:t>‹#›</a:t>
            </a:fld>
            <a:endParaRPr lang="en-US">
              <a:solidFill>
                <a:srgbClr val="D1282E"/>
              </a:solidFill>
              <a:latin typeface="Arial"/>
            </a:endParaRPr>
          </a:p>
        </p:txBody>
      </p:sp>
    </p:spTree>
    <p:extLst>
      <p:ext uri="{BB962C8B-B14F-4D97-AF65-F5344CB8AC3E}">
        <p14:creationId xmlns:p14="http://schemas.microsoft.com/office/powerpoint/2010/main" val="281611378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3.xml"/><Relationship Id="rId4" Type="http://schemas.openxmlformats.org/officeDocument/2006/relationships/slideLayout" Target="../slideLayouts/slideLayout34.xml"/><Relationship Id="rId5" Type="http://schemas.openxmlformats.org/officeDocument/2006/relationships/slideLayout" Target="../slideLayouts/slideLayout35.xml"/><Relationship Id="rId6" Type="http://schemas.openxmlformats.org/officeDocument/2006/relationships/slideLayout" Target="../slideLayouts/slideLayout36.xml"/><Relationship Id="rId7" Type="http://schemas.openxmlformats.org/officeDocument/2006/relationships/slideLayout" Target="../slideLayouts/slideLayout37.xml"/><Relationship Id="rId8" Type="http://schemas.openxmlformats.org/officeDocument/2006/relationships/slideLayout" Target="../slideLayouts/slideLayout38.xml"/><Relationship Id="rId9" Type="http://schemas.openxmlformats.org/officeDocument/2006/relationships/theme" Target="../theme/theme4.xml"/><Relationship Id="rId10" Type="http://schemas.openxmlformats.org/officeDocument/2006/relationships/image" Target="../media/image11.jpeg"/><Relationship Id="rId1" Type="http://schemas.openxmlformats.org/officeDocument/2006/relationships/slideLayout" Target="../slideLayouts/slideLayout31.xml"/><Relationship Id="rId2" Type="http://schemas.openxmlformats.org/officeDocument/2006/relationships/slideLayout" Target="../slideLayouts/slideLayout32.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49.xml"/><Relationship Id="rId12" Type="http://schemas.openxmlformats.org/officeDocument/2006/relationships/theme" Target="../theme/theme5.xml"/><Relationship Id="rId1" Type="http://schemas.openxmlformats.org/officeDocument/2006/relationships/slideLayout" Target="../slideLayouts/slideLayout39.xml"/><Relationship Id="rId2" Type="http://schemas.openxmlformats.org/officeDocument/2006/relationships/slideLayout" Target="../slideLayouts/slideLayout40.xml"/><Relationship Id="rId3" Type="http://schemas.openxmlformats.org/officeDocument/2006/relationships/slideLayout" Target="../slideLayouts/slideLayout41.xml"/><Relationship Id="rId4" Type="http://schemas.openxmlformats.org/officeDocument/2006/relationships/slideLayout" Target="../slideLayouts/slideLayout42.xml"/><Relationship Id="rId5" Type="http://schemas.openxmlformats.org/officeDocument/2006/relationships/slideLayout" Target="../slideLayouts/slideLayout43.xml"/><Relationship Id="rId6" Type="http://schemas.openxmlformats.org/officeDocument/2006/relationships/slideLayout" Target="../slideLayouts/slideLayout44.xml"/><Relationship Id="rId7" Type="http://schemas.openxmlformats.org/officeDocument/2006/relationships/slideLayout" Target="../slideLayouts/slideLayout45.xml"/><Relationship Id="rId8" Type="http://schemas.openxmlformats.org/officeDocument/2006/relationships/slideLayout" Target="../slideLayouts/slideLayout46.xml"/><Relationship Id="rId9" Type="http://schemas.openxmlformats.org/officeDocument/2006/relationships/slideLayout" Target="../slideLayouts/slideLayout47.xml"/><Relationship Id="rId10" Type="http://schemas.openxmlformats.org/officeDocument/2006/relationships/slideLayout" Target="../slideLayouts/slideLayout48.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60.xml"/><Relationship Id="rId12" Type="http://schemas.openxmlformats.org/officeDocument/2006/relationships/theme" Target="../theme/theme6.xml"/><Relationship Id="rId1" Type="http://schemas.openxmlformats.org/officeDocument/2006/relationships/slideLayout" Target="../slideLayouts/slideLayout50.xml"/><Relationship Id="rId2" Type="http://schemas.openxmlformats.org/officeDocument/2006/relationships/slideLayout" Target="../slideLayouts/slideLayout51.xml"/><Relationship Id="rId3" Type="http://schemas.openxmlformats.org/officeDocument/2006/relationships/slideLayout" Target="../slideLayouts/slideLayout52.xml"/><Relationship Id="rId4" Type="http://schemas.openxmlformats.org/officeDocument/2006/relationships/slideLayout" Target="../slideLayouts/slideLayout53.xml"/><Relationship Id="rId5" Type="http://schemas.openxmlformats.org/officeDocument/2006/relationships/slideLayout" Target="../slideLayouts/slideLayout54.xml"/><Relationship Id="rId6" Type="http://schemas.openxmlformats.org/officeDocument/2006/relationships/slideLayout" Target="../slideLayouts/slideLayout55.xml"/><Relationship Id="rId7" Type="http://schemas.openxmlformats.org/officeDocument/2006/relationships/slideLayout" Target="../slideLayouts/slideLayout56.xml"/><Relationship Id="rId8" Type="http://schemas.openxmlformats.org/officeDocument/2006/relationships/slideLayout" Target="../slideLayouts/slideLayout57.xml"/><Relationship Id="rId9" Type="http://schemas.openxmlformats.org/officeDocument/2006/relationships/slideLayout" Target="../slideLayouts/slideLayout58.xml"/><Relationship Id="rId10" Type="http://schemas.openxmlformats.org/officeDocument/2006/relationships/slideLayout" Target="../slideLayouts/slideLayout59.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71.xml"/><Relationship Id="rId12" Type="http://schemas.openxmlformats.org/officeDocument/2006/relationships/theme" Target="../theme/theme7.xml"/><Relationship Id="rId1" Type="http://schemas.openxmlformats.org/officeDocument/2006/relationships/slideLayout" Target="../slideLayouts/slideLayout61.xml"/><Relationship Id="rId2" Type="http://schemas.openxmlformats.org/officeDocument/2006/relationships/slideLayout" Target="../slideLayouts/slideLayout62.xml"/><Relationship Id="rId3" Type="http://schemas.openxmlformats.org/officeDocument/2006/relationships/slideLayout" Target="../slideLayouts/slideLayout63.xml"/><Relationship Id="rId4" Type="http://schemas.openxmlformats.org/officeDocument/2006/relationships/slideLayout" Target="../slideLayouts/slideLayout64.xml"/><Relationship Id="rId5" Type="http://schemas.openxmlformats.org/officeDocument/2006/relationships/slideLayout" Target="../slideLayouts/slideLayout65.xml"/><Relationship Id="rId6" Type="http://schemas.openxmlformats.org/officeDocument/2006/relationships/slideLayout" Target="../slideLayouts/slideLayout66.xml"/><Relationship Id="rId7" Type="http://schemas.openxmlformats.org/officeDocument/2006/relationships/slideLayout" Target="../slideLayouts/slideLayout67.xml"/><Relationship Id="rId8" Type="http://schemas.openxmlformats.org/officeDocument/2006/relationships/slideLayout" Target="../slideLayouts/slideLayout68.xml"/><Relationship Id="rId9" Type="http://schemas.openxmlformats.org/officeDocument/2006/relationships/slideLayout" Target="../slideLayouts/slideLayout69.xml"/><Relationship Id="rId10" Type="http://schemas.openxmlformats.org/officeDocument/2006/relationships/slideLayout" Target="../slideLayouts/slideLayout70.xml"/></Relationships>
</file>

<file path=ppt/slideMasters/_rels/slideMaster8.xml.rels><?xml version="1.0" encoding="UTF-8" standalone="yes"?>
<Relationships xmlns="http://schemas.openxmlformats.org/package/2006/relationships"><Relationship Id="rId11" Type="http://schemas.openxmlformats.org/officeDocument/2006/relationships/slideLayout" Target="../slideLayouts/slideLayout82.xml"/><Relationship Id="rId12" Type="http://schemas.openxmlformats.org/officeDocument/2006/relationships/theme" Target="../theme/theme8.xml"/><Relationship Id="rId1" Type="http://schemas.openxmlformats.org/officeDocument/2006/relationships/slideLayout" Target="../slideLayouts/slideLayout72.xml"/><Relationship Id="rId2" Type="http://schemas.openxmlformats.org/officeDocument/2006/relationships/slideLayout" Target="../slideLayouts/slideLayout73.xml"/><Relationship Id="rId3" Type="http://schemas.openxmlformats.org/officeDocument/2006/relationships/slideLayout" Target="../slideLayouts/slideLayout74.xml"/><Relationship Id="rId4" Type="http://schemas.openxmlformats.org/officeDocument/2006/relationships/slideLayout" Target="../slideLayouts/slideLayout75.xml"/><Relationship Id="rId5" Type="http://schemas.openxmlformats.org/officeDocument/2006/relationships/slideLayout" Target="../slideLayouts/slideLayout76.xml"/><Relationship Id="rId6" Type="http://schemas.openxmlformats.org/officeDocument/2006/relationships/slideLayout" Target="../slideLayouts/slideLayout77.xml"/><Relationship Id="rId7" Type="http://schemas.openxmlformats.org/officeDocument/2006/relationships/slideLayout" Target="../slideLayouts/slideLayout78.xml"/><Relationship Id="rId8" Type="http://schemas.openxmlformats.org/officeDocument/2006/relationships/slideLayout" Target="../slideLayouts/slideLayout79.xml"/><Relationship Id="rId9" Type="http://schemas.openxmlformats.org/officeDocument/2006/relationships/slideLayout" Target="../slideLayouts/slideLayout80.xml"/><Relationship Id="rId10" Type="http://schemas.openxmlformats.org/officeDocument/2006/relationships/slideLayout" Target="../slideLayouts/slideLayout81.xml"/></Relationships>
</file>

<file path=ppt/slideMasters/_rels/slideMaster9.xml.rels><?xml version="1.0" encoding="UTF-8" standalone="yes"?>
<Relationships xmlns="http://schemas.openxmlformats.org/package/2006/relationships"><Relationship Id="rId11" Type="http://schemas.openxmlformats.org/officeDocument/2006/relationships/slideLayout" Target="../slideLayouts/slideLayout93.xml"/><Relationship Id="rId12" Type="http://schemas.openxmlformats.org/officeDocument/2006/relationships/theme" Target="../theme/theme9.xml"/><Relationship Id="rId1" Type="http://schemas.openxmlformats.org/officeDocument/2006/relationships/slideLayout" Target="../slideLayouts/slideLayout83.xml"/><Relationship Id="rId2" Type="http://schemas.openxmlformats.org/officeDocument/2006/relationships/slideLayout" Target="../slideLayouts/slideLayout84.xml"/><Relationship Id="rId3" Type="http://schemas.openxmlformats.org/officeDocument/2006/relationships/slideLayout" Target="../slideLayouts/slideLayout85.xml"/><Relationship Id="rId4" Type="http://schemas.openxmlformats.org/officeDocument/2006/relationships/slideLayout" Target="../slideLayouts/slideLayout86.xml"/><Relationship Id="rId5" Type="http://schemas.openxmlformats.org/officeDocument/2006/relationships/slideLayout" Target="../slideLayouts/slideLayout87.xml"/><Relationship Id="rId6" Type="http://schemas.openxmlformats.org/officeDocument/2006/relationships/slideLayout" Target="../slideLayouts/slideLayout88.xml"/><Relationship Id="rId7" Type="http://schemas.openxmlformats.org/officeDocument/2006/relationships/slideLayout" Target="../slideLayouts/slideLayout89.xml"/><Relationship Id="rId8" Type="http://schemas.openxmlformats.org/officeDocument/2006/relationships/slideLayout" Target="../slideLayouts/slideLayout90.xml"/><Relationship Id="rId9" Type="http://schemas.openxmlformats.org/officeDocument/2006/relationships/slideLayout" Target="../slideLayouts/slideLayout91.xml"/><Relationship Id="rId10" Type="http://schemas.openxmlformats.org/officeDocument/2006/relationships/slideLayout" Target="../slideLayouts/slideLayout9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GB"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909BA1-3D24-464D-97FD-F8683CF3883D}" type="datetimeFigureOut">
              <a:rPr lang="en-US" smtClean="0"/>
              <a:t>06/06/17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01AADF1-F4AF-4747-8C9D-48B2021180E6}" type="slidenum">
              <a:rPr lang="en-US" smtClean="0"/>
              <a:t>‹#›</a:t>
            </a:fld>
            <a:endParaRPr lang="en-US"/>
          </a:p>
        </p:txBody>
      </p:sp>
    </p:spTree>
    <p:extLst>
      <p:ext uri="{BB962C8B-B14F-4D97-AF65-F5344CB8AC3E}">
        <p14:creationId xmlns:p14="http://schemas.microsoft.com/office/powerpoint/2010/main" val="1602743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719"/>
            <a:ext cx="5791200" cy="1371600"/>
          </a:xfrm>
          <a:prstGeom prst="rect">
            <a:avLst/>
          </a:prstGeom>
        </p:spPr>
        <p:txBody>
          <a:bodyPr vert="horz" lIns="91440" tIns="45720" rIns="91440" bIns="45720" rtlCol="0" anchor="b">
            <a:normAutofit/>
          </a:bodyPr>
          <a:lstStyle/>
          <a:p>
            <a:r>
              <a:rPr lang="en-GB" smtClean="0"/>
              <a:t>Click to edit Master title style</a:t>
            </a:r>
            <a:endParaRPr lang="en-US" dirty="0"/>
          </a:p>
        </p:txBody>
      </p:sp>
      <p:sp>
        <p:nvSpPr>
          <p:cNvPr id="3" name="Text Placeholder 2"/>
          <p:cNvSpPr>
            <a:spLocks noGrp="1"/>
          </p:cNvSpPr>
          <p:nvPr>
            <p:ph type="body" idx="1"/>
          </p:nvPr>
        </p:nvSpPr>
        <p:spPr>
          <a:xfrm>
            <a:off x="457200" y="1752601"/>
            <a:ext cx="7620000" cy="4373563"/>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4" name="Date Placeholder 3"/>
          <p:cNvSpPr>
            <a:spLocks noGrp="1"/>
          </p:cNvSpPr>
          <p:nvPr>
            <p:ph type="dt" sz="half" idx="2"/>
          </p:nvPr>
        </p:nvSpPr>
        <p:spPr>
          <a:xfrm>
            <a:off x="457200" y="6172201"/>
            <a:ext cx="3429000" cy="304800"/>
          </a:xfrm>
          <a:prstGeom prst="rect">
            <a:avLst/>
          </a:prstGeom>
        </p:spPr>
        <p:txBody>
          <a:bodyPr vert="horz" lIns="91440" tIns="45720" rIns="91440" bIns="0" rtlCol="0" anchor="b"/>
          <a:lstStyle>
            <a:lvl1pPr algn="l">
              <a:defRPr sz="1000">
                <a:solidFill>
                  <a:schemeClr val="tx1"/>
                </a:solidFill>
              </a:defRPr>
            </a:lvl1pPr>
          </a:lstStyle>
          <a:p>
            <a:pPr defTabSz="914400"/>
            <a:fld id="{17D0EFEE-2756-4A20-BF2A-63F0A94F99AC}" type="datetime4">
              <a:rPr lang="en-US" smtClean="0">
                <a:solidFill>
                  <a:srgbClr val="000000"/>
                </a:solidFill>
                <a:latin typeface="Arial"/>
              </a:rPr>
              <a:pPr defTabSz="914400"/>
              <a:t>June 6, 2017</a:t>
            </a:fld>
            <a:endParaRPr lang="en-US" dirty="0">
              <a:solidFill>
                <a:srgbClr val="000000"/>
              </a:solidFill>
              <a:latin typeface="Arial"/>
            </a:endParaRPr>
          </a:p>
        </p:txBody>
      </p:sp>
      <p:sp>
        <p:nvSpPr>
          <p:cNvPr id="5" name="Footer Placeholder 4"/>
          <p:cNvSpPr>
            <a:spLocks noGrp="1"/>
          </p:cNvSpPr>
          <p:nvPr>
            <p:ph type="ftr" sz="quarter" idx="3"/>
          </p:nvPr>
        </p:nvSpPr>
        <p:spPr>
          <a:xfrm>
            <a:off x="457200" y="6492876"/>
            <a:ext cx="3429000" cy="283845"/>
          </a:xfrm>
          <a:prstGeom prst="rect">
            <a:avLst/>
          </a:prstGeom>
        </p:spPr>
        <p:txBody>
          <a:bodyPr vert="horz" lIns="91440" tIns="45720" rIns="91440" bIns="45720" rtlCol="0" anchor="t"/>
          <a:lstStyle>
            <a:lvl1pPr algn="l">
              <a:defRPr sz="1000">
                <a:solidFill>
                  <a:schemeClr val="tx1"/>
                </a:solidFill>
              </a:defRPr>
            </a:lvl1pPr>
          </a:lstStyle>
          <a:p>
            <a:pPr defTabSz="914400"/>
            <a:endParaRPr lang="en-US" dirty="0">
              <a:solidFill>
                <a:srgbClr val="000000"/>
              </a:solidFill>
              <a:latin typeface="Arial"/>
            </a:endParaRPr>
          </a:p>
        </p:txBody>
      </p:sp>
      <p:sp>
        <p:nvSpPr>
          <p:cNvPr id="6" name="Slide Number Placeholder 5"/>
          <p:cNvSpPr>
            <a:spLocks noGrp="1"/>
          </p:cNvSpPr>
          <p:nvPr>
            <p:ph type="sldNum" sz="quarter" idx="4"/>
          </p:nvPr>
        </p:nvSpPr>
        <p:spPr>
          <a:xfrm rot="16200000">
            <a:off x="8227379" y="5885499"/>
            <a:ext cx="1315721" cy="365125"/>
          </a:xfrm>
          <a:prstGeom prst="rect">
            <a:avLst/>
          </a:prstGeom>
        </p:spPr>
        <p:txBody>
          <a:bodyPr vert="horz" lIns="91440" tIns="45720" rIns="91440" bIns="45720" rtlCol="0" anchor="ctr"/>
          <a:lstStyle>
            <a:lvl1pPr algn="l">
              <a:defRPr sz="2400" b="1">
                <a:solidFill>
                  <a:schemeClr val="tx2"/>
                </a:solidFill>
              </a:defRPr>
            </a:lvl1pPr>
          </a:lstStyle>
          <a:p>
            <a:pPr defTabSz="914400"/>
            <a:fld id="{F38DF745-7D3F-47F4-83A3-874385CFAA69}" type="slidenum">
              <a:rPr lang="en-US" smtClean="0">
                <a:solidFill>
                  <a:srgbClr val="D1282E"/>
                </a:solidFill>
                <a:latin typeface="Arial"/>
              </a:rPr>
              <a:pPr defTabSz="914400"/>
              <a:t>‹#›</a:t>
            </a:fld>
            <a:endParaRPr lang="en-US" dirty="0">
              <a:solidFill>
                <a:srgbClr val="D1282E"/>
              </a:solidFill>
              <a:latin typeface="Arial"/>
            </a:endParaRPr>
          </a:p>
        </p:txBody>
      </p:sp>
      <p:sp>
        <p:nvSpPr>
          <p:cNvPr id="7" name="Rectangle 6"/>
          <p:cNvSpPr/>
          <p:nvPr/>
        </p:nvSpPr>
        <p:spPr>
          <a:xfrm>
            <a:off x="9001124" y="0"/>
            <a:ext cx="142876" cy="137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srgbClr val="FFFFFF"/>
              </a:solidFill>
              <a:latin typeface="Arial"/>
            </a:endParaRPr>
          </a:p>
        </p:txBody>
      </p:sp>
      <p:sp>
        <p:nvSpPr>
          <p:cNvPr id="8" name="Rectangle 7"/>
          <p:cNvSpPr/>
          <p:nvPr/>
        </p:nvSpPr>
        <p:spPr>
          <a:xfrm>
            <a:off x="9001124" y="1371600"/>
            <a:ext cx="142876" cy="548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srgbClr val="FFFFFF"/>
              </a:solidFill>
              <a:latin typeface="Arial"/>
            </a:endParaRPr>
          </a:p>
        </p:txBody>
      </p:sp>
    </p:spTree>
    <p:extLst>
      <p:ext uri="{BB962C8B-B14F-4D97-AF65-F5344CB8AC3E}">
        <p14:creationId xmlns:p14="http://schemas.microsoft.com/office/powerpoint/2010/main" val="5692385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spcBef>
          <a:spcPct val="0"/>
        </a:spcBef>
        <a:buNone/>
        <a:defRPr sz="3600" kern="1200" cap="all" spc="-60" baseline="0">
          <a:solidFill>
            <a:schemeClr val="tx2"/>
          </a:solidFill>
          <a:latin typeface="+mj-lt"/>
          <a:ea typeface="+mj-ea"/>
          <a:cs typeface="+mj-cs"/>
        </a:defRPr>
      </a:lvl1pPr>
    </p:titleStyle>
    <p:bodyStyle>
      <a:lvl1pPr marL="0" indent="0" algn="l" defTabSz="914400" rtl="0" eaLnBrk="1" latinLnBrk="0" hangingPunct="1">
        <a:spcBef>
          <a:spcPct val="20000"/>
        </a:spcBef>
        <a:spcAft>
          <a:spcPts val="600"/>
        </a:spcAft>
        <a:buFont typeface="Arial" pitchFamily="34" charset="0"/>
        <a:buNone/>
        <a:defRPr sz="20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333169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Lst>
  <p:timing>
    <p:tnLst>
      <p:par>
        <p:cTn xmlns:p14="http://schemas.microsoft.com/office/powerpoint/2010/mai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0"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9305150"/>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Lst>
  <p:timing>
    <p:tnLst>
      <p:par>
        <p:cTn xmlns:p14="http://schemas.microsoft.com/office/powerpoint/2010/mai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defTabSz="914400">
              <a:defRPr/>
            </a:pPr>
            <a:endParaRPr lang="en-US" dirty="0">
              <a:solidFill>
                <a:prstClr val="black"/>
              </a:solidFill>
              <a:latin typeface="Times New Roman"/>
              <a:cs typeface="Arial" panose="020B0604020202020204" pitchFamily="34" charset="0"/>
            </a:endParaRPr>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lang="en-US" smtClean="0"/>
              <a:t>Click to edit Master title style</a:t>
            </a:r>
            <a:endParaRPr lang="en-US"/>
          </a:p>
        </p:txBody>
      </p:sp>
      <p:sp>
        <p:nvSpPr>
          <p:cNvPr id="1028" name="Text Placeholder 12"/>
          <p:cNvSpPr>
            <a:spLocks noGrp="1"/>
          </p:cNvSpPr>
          <p:nvPr>
            <p:ph type="body" idx="1"/>
          </p:nvPr>
        </p:nvSpPr>
        <p:spPr bwMode="auto">
          <a:xfrm>
            <a:off x="457200" y="1600202"/>
            <a:ext cx="7467600" cy="487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4" name="Date Placeholder 13"/>
          <p:cNvSpPr>
            <a:spLocks noGrp="1"/>
          </p:cNvSpPr>
          <p:nvPr>
            <p:ph type="dt" sz="half" idx="2"/>
          </p:nvPr>
        </p:nvSpPr>
        <p:spPr>
          <a:xfrm rot="5400000">
            <a:off x="7589045" y="1081883"/>
            <a:ext cx="2011362" cy="384175"/>
          </a:xfrm>
          <a:prstGeom prst="rect">
            <a:avLst/>
          </a:prstGeom>
        </p:spPr>
        <p:txBody>
          <a:bodyPr vert="horz" anchor="ctr" anchorCtr="0"/>
          <a:lstStyle>
            <a:lvl1pPr algn="r" eaLnBrk="1" fontAlgn="auto" latinLnBrk="0" hangingPunct="1">
              <a:spcBef>
                <a:spcPts val="0"/>
              </a:spcBef>
              <a:spcAft>
                <a:spcPts val="0"/>
              </a:spcAft>
              <a:defRPr kumimoji="0" sz="1200">
                <a:solidFill>
                  <a:schemeClr val="tx2"/>
                </a:solidFill>
                <a:latin typeface="+mn-lt"/>
                <a:cs typeface="+mn-cs"/>
              </a:defRPr>
            </a:lvl1pPr>
          </a:lstStyle>
          <a:p>
            <a:pPr defTabSz="914400">
              <a:defRPr/>
            </a:pPr>
            <a:fld id="{B967E083-1FB1-4C73-9B83-A4F8516965DE}" type="datetimeFigureOut">
              <a:rPr lang="en-GB">
                <a:solidFill>
                  <a:srgbClr val="575F6D"/>
                </a:solidFill>
                <a:latin typeface="Times New Roman"/>
              </a:rPr>
              <a:pPr defTabSz="914400">
                <a:defRPr/>
              </a:pPr>
              <a:t>06/06/17</a:t>
            </a:fld>
            <a:endParaRPr lang="en-GB">
              <a:solidFill>
                <a:srgbClr val="575F6D"/>
              </a:solidFill>
              <a:latin typeface="Times New Roman"/>
            </a:endParaRPr>
          </a:p>
        </p:txBody>
      </p:sp>
      <p:sp>
        <p:nvSpPr>
          <p:cNvPr id="3" name="Footer Placeholder 2"/>
          <p:cNvSpPr>
            <a:spLocks noGrp="1"/>
          </p:cNvSpPr>
          <p:nvPr>
            <p:ph type="ftr" sz="quarter" idx="3"/>
          </p:nvPr>
        </p:nvSpPr>
        <p:spPr>
          <a:xfrm rot="5400000">
            <a:off x="6989763" y="3736975"/>
            <a:ext cx="3200400" cy="365125"/>
          </a:xfrm>
          <a:prstGeom prst="rect">
            <a:avLst/>
          </a:prstGeom>
        </p:spPr>
        <p:txBody>
          <a:bodyPr vert="horz" anchor="ctr" anchorCtr="0"/>
          <a:lstStyle>
            <a:lvl1pPr algn="l" eaLnBrk="1" fontAlgn="auto" latinLnBrk="0" hangingPunct="1">
              <a:spcBef>
                <a:spcPts val="0"/>
              </a:spcBef>
              <a:spcAft>
                <a:spcPts val="0"/>
              </a:spcAft>
              <a:defRPr kumimoji="0" sz="1200">
                <a:solidFill>
                  <a:schemeClr val="tx2"/>
                </a:solidFill>
                <a:latin typeface="+mn-lt"/>
                <a:cs typeface="+mn-cs"/>
              </a:defRPr>
            </a:lvl1pPr>
          </a:lstStyle>
          <a:p>
            <a:pPr defTabSz="914400">
              <a:defRPr/>
            </a:pPr>
            <a:endParaRPr lang="en-GB">
              <a:solidFill>
                <a:srgbClr val="575F6D"/>
              </a:solidFill>
              <a:latin typeface="Times New Roman"/>
            </a:endParaRPr>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defTabSz="914400">
              <a:defRPr/>
            </a:pPr>
            <a:endParaRPr lang="en-US">
              <a:solidFill>
                <a:prstClr val="black"/>
              </a:solidFill>
              <a:latin typeface="Times New Roman"/>
              <a:cs typeface="Arial" panose="020B0604020202020204" pitchFamily="34" charset="0"/>
            </a:endParaRPr>
          </a:p>
        </p:txBody>
      </p:sp>
      <p:sp>
        <p:nvSpPr>
          <p:cNvPr id="1032" name="Straight Connector 8"/>
          <p:cNvSpPr>
            <a:spLocks noChangeShapeType="1"/>
          </p:cNvSpPr>
          <p:nvPr/>
        </p:nvSpPr>
        <p:spPr bwMode="auto">
          <a:xfrm>
            <a:off x="8991600" y="0"/>
            <a:ext cx="0" cy="6858000"/>
          </a:xfrm>
          <a:prstGeom prst="line">
            <a:avLst/>
          </a:prstGeom>
          <a:noFill/>
          <a:ln w="19050" algn="ctr">
            <a:solidFill>
              <a:schemeClr val="accent1"/>
            </a:solidFill>
            <a:round/>
            <a:headEnd/>
            <a:tailEnd/>
          </a:ln>
          <a:extLst>
            <a:ext uri="{909E8E84-426E-40dd-AFC4-6F175D3DCCD1}">
              <a14:hiddenFill xmlns:a14="http://schemas.microsoft.com/office/drawing/2010/main">
                <a:noFill/>
              </a14:hiddenFill>
            </a:ext>
          </a:extLst>
        </p:spPr>
        <p:txBody>
          <a:bodyPr/>
          <a:lstStyle/>
          <a:p>
            <a:pPr defTabSz="914400" eaLnBrk="0" fontAlgn="base" hangingPunct="0">
              <a:spcBef>
                <a:spcPct val="0"/>
              </a:spcBef>
              <a:spcAft>
                <a:spcPct val="0"/>
              </a:spcAft>
            </a:pPr>
            <a:endParaRPr lang="en-US">
              <a:solidFill>
                <a:prstClr val="black"/>
              </a:solidFill>
              <a:latin typeface="Arial" panose="020B0604020202020204" pitchFamily="34" charset="0"/>
              <a:cs typeface="Arial" panose="020B0604020202020204" pitchFamily="34" charset="0"/>
            </a:endParaRPr>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400">
              <a:defRPr/>
            </a:pPr>
            <a:endParaRPr lang="en-US">
              <a:solidFill>
                <a:prstClr val="white"/>
              </a:solidFill>
              <a:latin typeface="Times New Roman"/>
            </a:endParaRPr>
          </a:p>
        </p:txBody>
      </p:sp>
      <p:sp>
        <p:nvSpPr>
          <p:cNvPr id="1034" name="Straight Connector 10"/>
          <p:cNvSpPr>
            <a:spLocks noChangeShapeType="1"/>
          </p:cNvSpPr>
          <p:nvPr/>
        </p:nvSpPr>
        <p:spPr bwMode="auto">
          <a:xfrm>
            <a:off x="8915400" y="0"/>
            <a:ext cx="0" cy="6858000"/>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txBody>
          <a:bodyPr/>
          <a:lstStyle/>
          <a:p>
            <a:pPr defTabSz="914400" eaLnBrk="0" fontAlgn="base" hangingPunct="0">
              <a:spcBef>
                <a:spcPct val="0"/>
              </a:spcBef>
              <a:spcAft>
                <a:spcPct val="0"/>
              </a:spcAft>
            </a:pPr>
            <a:endParaRPr lang="en-US">
              <a:solidFill>
                <a:prstClr val="black"/>
              </a:solidFill>
              <a:latin typeface="Arial" panose="020B0604020202020204" pitchFamily="34" charset="0"/>
              <a:cs typeface="Arial" panose="020B0604020202020204" pitchFamily="34" charset="0"/>
            </a:endParaRPr>
          </a:p>
        </p:txBody>
      </p:sp>
      <p:sp>
        <p:nvSpPr>
          <p:cNvPr id="12" name="Oval 11"/>
          <p:cNvSpPr/>
          <p:nvPr/>
        </p:nvSpPr>
        <p:spPr>
          <a:xfrm>
            <a:off x="8156576" y="5715002"/>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400">
              <a:defRPr/>
            </a:pPr>
            <a:endParaRPr lang="en-US" dirty="0">
              <a:solidFill>
                <a:prstClr val="white"/>
              </a:solidFill>
              <a:latin typeface="Times New Roman"/>
            </a:endParaRPr>
          </a:p>
        </p:txBody>
      </p:sp>
      <p:sp>
        <p:nvSpPr>
          <p:cNvPr id="23" name="Slide Number Placeholder 22"/>
          <p:cNvSpPr>
            <a:spLocks noGrp="1"/>
          </p:cNvSpPr>
          <p:nvPr>
            <p:ph type="sldNum" sz="quarter" idx="4"/>
          </p:nvPr>
        </p:nvSpPr>
        <p:spPr>
          <a:xfrm>
            <a:off x="8129588" y="5734050"/>
            <a:ext cx="609600" cy="520700"/>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400" b="1">
                <a:solidFill>
                  <a:srgbClr val="FFFFFF"/>
                </a:solidFill>
                <a:latin typeface="Times New Roman" panose="02020603050405020304" pitchFamily="18" charset="0"/>
              </a:defRPr>
            </a:lvl1pPr>
          </a:lstStyle>
          <a:p>
            <a:pPr defTabSz="914400" fontAlgn="base">
              <a:spcBef>
                <a:spcPct val="0"/>
              </a:spcBef>
              <a:spcAft>
                <a:spcPct val="0"/>
              </a:spcAft>
              <a:defRPr/>
            </a:pPr>
            <a:fld id="{942F2FCA-2755-47CE-AFF3-C03C2EFA1F35}" type="slidenum">
              <a:rPr lang="en-GB" altLang="en-US">
                <a:cs typeface="Arial" panose="020B0604020202020204" pitchFamily="34" charset="0"/>
              </a:rPr>
              <a:pPr defTabSz="914400" fontAlgn="base">
                <a:spcBef>
                  <a:spcPct val="0"/>
                </a:spcBef>
                <a:spcAft>
                  <a:spcPct val="0"/>
                </a:spcAft>
                <a:defRPr/>
              </a:pPr>
              <a:t>‹#›</a:t>
            </a:fld>
            <a:endParaRPr lang="en-GB" altLang="en-US">
              <a:cs typeface="Arial" panose="020B0604020202020204" pitchFamily="34" charset="0"/>
            </a:endParaRPr>
          </a:p>
        </p:txBody>
      </p:sp>
    </p:spTree>
    <p:extLst>
      <p:ext uri="{BB962C8B-B14F-4D97-AF65-F5344CB8AC3E}">
        <p14:creationId xmlns:p14="http://schemas.microsoft.com/office/powerpoint/2010/main" val="2351861812"/>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rtl="0" eaLnBrk="0" fontAlgn="base" hangingPunct="0">
        <a:spcBef>
          <a:spcPct val="0"/>
        </a:spcBef>
        <a:spcAft>
          <a:spcPct val="0"/>
        </a:spcAft>
        <a:defRPr sz="3000" kern="1200" cap="small">
          <a:solidFill>
            <a:schemeClr val="tx2"/>
          </a:solidFill>
          <a:latin typeface="+mj-lt"/>
          <a:ea typeface="+mj-ea"/>
          <a:cs typeface="+mj-cs"/>
        </a:defRPr>
      </a:lvl1pPr>
      <a:lvl2pPr algn="l" rtl="0" eaLnBrk="0" fontAlgn="base" hangingPunct="0">
        <a:spcBef>
          <a:spcPct val="0"/>
        </a:spcBef>
        <a:spcAft>
          <a:spcPct val="0"/>
        </a:spcAft>
        <a:defRPr sz="3000">
          <a:solidFill>
            <a:schemeClr val="tx2"/>
          </a:solidFill>
          <a:latin typeface="Arial" panose="020B0604020202020204" pitchFamily="34" charset="0"/>
        </a:defRPr>
      </a:lvl2pPr>
      <a:lvl3pPr algn="l" rtl="0" eaLnBrk="0" fontAlgn="base" hangingPunct="0">
        <a:spcBef>
          <a:spcPct val="0"/>
        </a:spcBef>
        <a:spcAft>
          <a:spcPct val="0"/>
        </a:spcAft>
        <a:defRPr sz="3000">
          <a:solidFill>
            <a:schemeClr val="tx2"/>
          </a:solidFill>
          <a:latin typeface="Arial" panose="020B0604020202020204" pitchFamily="34" charset="0"/>
        </a:defRPr>
      </a:lvl3pPr>
      <a:lvl4pPr algn="l" rtl="0" eaLnBrk="0" fontAlgn="base" hangingPunct="0">
        <a:spcBef>
          <a:spcPct val="0"/>
        </a:spcBef>
        <a:spcAft>
          <a:spcPct val="0"/>
        </a:spcAft>
        <a:defRPr sz="3000">
          <a:solidFill>
            <a:schemeClr val="tx2"/>
          </a:solidFill>
          <a:latin typeface="Arial" panose="020B0604020202020204" pitchFamily="34" charset="0"/>
        </a:defRPr>
      </a:lvl4pPr>
      <a:lvl5pPr algn="l" rtl="0" eaLnBrk="0" fontAlgn="base" hangingPunct="0">
        <a:spcBef>
          <a:spcPct val="0"/>
        </a:spcBef>
        <a:spcAft>
          <a:spcPct val="0"/>
        </a:spcAft>
        <a:defRPr sz="3000">
          <a:solidFill>
            <a:schemeClr val="tx2"/>
          </a:solidFill>
          <a:latin typeface="Arial" panose="020B0604020202020204" pitchFamily="34" charset="0"/>
        </a:defRPr>
      </a:lvl5pPr>
      <a:lvl6pPr marL="457200" algn="l" rtl="0" fontAlgn="base">
        <a:spcBef>
          <a:spcPct val="0"/>
        </a:spcBef>
        <a:spcAft>
          <a:spcPct val="0"/>
        </a:spcAft>
        <a:defRPr sz="3000">
          <a:solidFill>
            <a:schemeClr val="tx2"/>
          </a:solidFill>
          <a:latin typeface="Arial" panose="020B0604020202020204" pitchFamily="34" charset="0"/>
        </a:defRPr>
      </a:lvl6pPr>
      <a:lvl7pPr marL="914400" algn="l" rtl="0" fontAlgn="base">
        <a:spcBef>
          <a:spcPct val="0"/>
        </a:spcBef>
        <a:spcAft>
          <a:spcPct val="0"/>
        </a:spcAft>
        <a:defRPr sz="3000">
          <a:solidFill>
            <a:schemeClr val="tx2"/>
          </a:solidFill>
          <a:latin typeface="Arial" panose="020B0604020202020204" pitchFamily="34" charset="0"/>
        </a:defRPr>
      </a:lvl7pPr>
      <a:lvl8pPr marL="1371600" algn="l" rtl="0" fontAlgn="base">
        <a:spcBef>
          <a:spcPct val="0"/>
        </a:spcBef>
        <a:spcAft>
          <a:spcPct val="0"/>
        </a:spcAft>
        <a:defRPr sz="3000">
          <a:solidFill>
            <a:schemeClr val="tx2"/>
          </a:solidFill>
          <a:latin typeface="Arial" panose="020B0604020202020204" pitchFamily="34" charset="0"/>
        </a:defRPr>
      </a:lvl8pPr>
      <a:lvl9pPr marL="1828800" algn="l" rtl="0" fontAlgn="base">
        <a:spcBef>
          <a:spcPct val="0"/>
        </a:spcBef>
        <a:spcAft>
          <a:spcPct val="0"/>
        </a:spcAft>
        <a:defRPr sz="3000">
          <a:solidFill>
            <a:schemeClr val="tx2"/>
          </a:solidFill>
          <a:latin typeface="Arial" panose="020B0604020202020204" pitchFamily="34" charset="0"/>
        </a:defRPr>
      </a:lvl9pPr>
    </p:titleStyle>
    <p:bodyStyle>
      <a:lvl1pPr marL="273050" indent="-273050" algn="l" rtl="0" eaLnBrk="0" fontAlgn="base" hangingPunct="0">
        <a:spcBef>
          <a:spcPts val="600"/>
        </a:spcBef>
        <a:spcAft>
          <a:spcPct val="0"/>
        </a:spcAft>
        <a:buClr>
          <a:schemeClr val="accent1"/>
        </a:buClr>
        <a:buSzPct val="70000"/>
        <a:buFont typeface="Wingdings" panose="05000000000000000000" pitchFamily="2" charset="2"/>
        <a:buChar char=""/>
        <a:defRPr sz="2400" kern="1200">
          <a:solidFill>
            <a:schemeClr val="tx1"/>
          </a:solidFill>
          <a:latin typeface="+mn-lt"/>
          <a:ea typeface="+mn-ea"/>
          <a:cs typeface="+mn-cs"/>
        </a:defRPr>
      </a:lvl1pPr>
      <a:lvl2pPr marL="639763" indent="-273050" algn="l" rtl="0" eaLnBrk="0" fontAlgn="base" hangingPunct="0">
        <a:spcBef>
          <a:spcPct val="20000"/>
        </a:spcBef>
        <a:spcAft>
          <a:spcPct val="0"/>
        </a:spcAft>
        <a:buClr>
          <a:schemeClr val="accent1"/>
        </a:buClr>
        <a:buSzPct val="80000"/>
        <a:buFont typeface="Wingdings 2" panose="05020102010507070707" pitchFamily="18" charset="2"/>
        <a:buChar char=""/>
        <a:defRPr sz="2100" kern="1200">
          <a:solidFill>
            <a:schemeClr val="tx1"/>
          </a:solidFill>
          <a:latin typeface="+mn-lt"/>
          <a:ea typeface="+mn-ea"/>
          <a:cs typeface="+mn-cs"/>
        </a:defRPr>
      </a:lvl2pPr>
      <a:lvl3pPr marL="914400" indent="-182563" algn="l" rtl="0" eaLnBrk="0" fontAlgn="base" hangingPunct="0">
        <a:spcBef>
          <a:spcPct val="20000"/>
        </a:spcBef>
        <a:spcAft>
          <a:spcPct val="0"/>
        </a:spcAft>
        <a:buClr>
          <a:srgbClr val="E0752F"/>
        </a:buClr>
        <a:buSzPct val="60000"/>
        <a:buFont typeface="Wingdings" panose="05000000000000000000" pitchFamily="2" charset="2"/>
        <a:buChar char=""/>
        <a:defRPr kern="1200">
          <a:solidFill>
            <a:schemeClr val="tx1"/>
          </a:solidFill>
          <a:latin typeface="+mn-lt"/>
          <a:ea typeface="+mn-ea"/>
          <a:cs typeface="+mn-cs"/>
        </a:defRPr>
      </a:lvl3pPr>
      <a:lvl4pPr marL="1187450" indent="-182563" algn="l" rtl="0" eaLnBrk="0" fontAlgn="base" hangingPunct="0">
        <a:spcBef>
          <a:spcPct val="20000"/>
        </a:spcBef>
        <a:spcAft>
          <a:spcPct val="0"/>
        </a:spcAft>
        <a:buClr>
          <a:srgbClr val="FEC3AE"/>
        </a:buClr>
        <a:buSzPct val="60000"/>
        <a:buFont typeface="Wingdings" panose="05000000000000000000" pitchFamily="2" charset="2"/>
        <a:buChar char=""/>
        <a:defRPr kern="1200">
          <a:solidFill>
            <a:schemeClr val="tx1"/>
          </a:solidFill>
          <a:latin typeface="+mn-lt"/>
          <a:ea typeface="+mn-ea"/>
          <a:cs typeface="+mn-cs"/>
        </a:defRPr>
      </a:lvl4pPr>
      <a:lvl5pPr marL="1462088" indent="-182563" algn="l" rtl="0" eaLnBrk="0" fontAlgn="base" hangingPunct="0">
        <a:spcBef>
          <a:spcPct val="20000"/>
        </a:spcBef>
        <a:spcAft>
          <a:spcPct val="0"/>
        </a:spcAft>
        <a:buClr>
          <a:srgbClr val="BDCAE9"/>
        </a:buClr>
        <a:buSzPct val="68000"/>
        <a:buFont typeface="Wingdings 2" panose="05020102010507070707" pitchFamily="18" charset="2"/>
        <a:buChar char=""/>
        <a:defRPr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C430A864-98E3-47F3-B8B5-59CE35F87807}" type="datetimeFigureOut">
              <a:rPr lang="en-GB" smtClean="0">
                <a:solidFill>
                  <a:prstClr val="black">
                    <a:tint val="75000"/>
                  </a:prstClr>
                </a:solidFill>
                <a:latin typeface="Verdana"/>
              </a:rPr>
              <a:pPr defTabSz="914400"/>
              <a:t>06/06/17</a:t>
            </a:fld>
            <a:endParaRPr lang="en-GB">
              <a:solidFill>
                <a:prstClr val="black">
                  <a:tint val="75000"/>
                </a:prstClr>
              </a:solidFill>
              <a:latin typeface="Verdana"/>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en-GB">
              <a:solidFill>
                <a:prstClr val="black">
                  <a:tint val="75000"/>
                </a:prstClr>
              </a:solidFill>
              <a:latin typeface="Verdana"/>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DBFE731D-5F02-4C77-839F-7A407149200D}" type="slidenum">
              <a:rPr lang="en-GB" smtClean="0">
                <a:solidFill>
                  <a:prstClr val="black">
                    <a:tint val="75000"/>
                  </a:prstClr>
                </a:solidFill>
                <a:latin typeface="Verdana"/>
              </a:rPr>
              <a:pPr defTabSz="914400"/>
              <a:t>‹#›</a:t>
            </a:fld>
            <a:endParaRPr lang="en-GB">
              <a:solidFill>
                <a:prstClr val="black">
                  <a:tint val="75000"/>
                </a:prstClr>
              </a:solidFill>
              <a:latin typeface="Verdana"/>
            </a:endParaRPr>
          </a:p>
        </p:txBody>
      </p:sp>
    </p:spTree>
    <p:extLst>
      <p:ext uri="{BB962C8B-B14F-4D97-AF65-F5344CB8AC3E}">
        <p14:creationId xmlns:p14="http://schemas.microsoft.com/office/powerpoint/2010/main" val="861593270"/>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6" name="投影片編號版面配置區 5"/>
          <p:cNvSpPr>
            <a:spLocks noGrp="1"/>
          </p:cNvSpPr>
          <p:nvPr>
            <p:ph type="sldNum" sz="quarter" idx="4"/>
          </p:nvPr>
        </p:nvSpPr>
        <p:spPr>
          <a:xfrm>
            <a:off x="161635" y="129165"/>
            <a:ext cx="2133600" cy="182563"/>
          </a:xfrm>
          <a:prstGeom prst="rect">
            <a:avLst/>
          </a:prstGeom>
        </p:spPr>
        <p:txBody>
          <a:bodyPr vert="horz" lIns="91440" tIns="45720" rIns="91440" bIns="45720" rtlCol="0" anchor="ctr"/>
          <a:lstStyle>
            <a:lvl1pPr algn="l">
              <a:defRPr sz="1200">
                <a:solidFill>
                  <a:schemeClr val="bg1"/>
                </a:solidFill>
              </a:defRPr>
            </a:lvl1pPr>
          </a:lstStyle>
          <a:p>
            <a:fld id="{A295AFB8-A47D-AF48-BB64-954F459B6046}" type="slidenum">
              <a:rPr kumimoji="1" lang="zh-TW" altLang="en-US" smtClean="0">
                <a:solidFill>
                  <a:prstClr val="white"/>
                </a:solidFill>
                <a:latin typeface="Arial"/>
                <a:ea typeface="微軟正黑體"/>
              </a:rPr>
              <a:pPr/>
              <a:t>‹#›</a:t>
            </a:fld>
            <a:endParaRPr kumimoji="1" lang="zh-TW" altLang="en-US" dirty="0">
              <a:solidFill>
                <a:prstClr val="white"/>
              </a:solidFill>
              <a:latin typeface="Arial"/>
              <a:ea typeface="微軟正黑體"/>
            </a:endParaRPr>
          </a:p>
        </p:txBody>
      </p:sp>
    </p:spTree>
    <p:extLst>
      <p:ext uri="{BB962C8B-B14F-4D97-AF65-F5344CB8AC3E}">
        <p14:creationId xmlns:p14="http://schemas.microsoft.com/office/powerpoint/2010/main" val="1115475588"/>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timing>
    <p:tnLst>
      <p:par>
        <p:cTn xmlns:p14="http://schemas.microsoft.com/office/powerpoint/2010/mai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TW"/>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6" name="投影片編號版面配置區 5"/>
          <p:cNvSpPr>
            <a:spLocks noGrp="1"/>
          </p:cNvSpPr>
          <p:nvPr>
            <p:ph type="sldNum" sz="quarter" idx="4"/>
          </p:nvPr>
        </p:nvSpPr>
        <p:spPr>
          <a:xfrm>
            <a:off x="161635" y="129165"/>
            <a:ext cx="2133600" cy="182563"/>
          </a:xfrm>
          <a:prstGeom prst="rect">
            <a:avLst/>
          </a:prstGeom>
        </p:spPr>
        <p:txBody>
          <a:bodyPr vert="horz" lIns="91440" tIns="45720" rIns="91440" bIns="45720" rtlCol="0" anchor="ctr"/>
          <a:lstStyle>
            <a:lvl1pPr algn="l">
              <a:defRPr sz="1200">
                <a:solidFill>
                  <a:schemeClr val="bg1"/>
                </a:solidFill>
              </a:defRPr>
            </a:lvl1pPr>
          </a:lstStyle>
          <a:p>
            <a:fld id="{A295AFB8-A47D-AF48-BB64-954F459B6046}" type="slidenum">
              <a:rPr kumimoji="1" lang="zh-TW" altLang="en-US" smtClean="0">
                <a:solidFill>
                  <a:prstClr val="white"/>
                </a:solidFill>
                <a:latin typeface="Arial"/>
                <a:ea typeface="微軟正黑體"/>
              </a:rPr>
              <a:pPr/>
              <a:t>‹#›</a:t>
            </a:fld>
            <a:endParaRPr kumimoji="1" lang="zh-TW" altLang="en-US" dirty="0">
              <a:solidFill>
                <a:prstClr val="white"/>
              </a:solidFill>
              <a:latin typeface="Arial"/>
              <a:ea typeface="微軟正黑體"/>
            </a:endParaRPr>
          </a:p>
        </p:txBody>
      </p:sp>
    </p:spTree>
    <p:extLst>
      <p:ext uri="{BB962C8B-B14F-4D97-AF65-F5344CB8AC3E}">
        <p14:creationId xmlns:p14="http://schemas.microsoft.com/office/powerpoint/2010/main" val="1573579288"/>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iming>
    <p:tnLst>
      <p:par>
        <p:cTn xmlns:p14="http://schemas.microsoft.com/office/powerpoint/2010/mai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TW"/>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719"/>
            <a:ext cx="5791200" cy="1371600"/>
          </a:xfrm>
          <a:prstGeom prst="rect">
            <a:avLst/>
          </a:prstGeom>
        </p:spPr>
        <p:txBody>
          <a:bodyPr vert="horz" lIns="91440" tIns="45720" rIns="91440" bIns="45720" rtlCol="0" anchor="b">
            <a:normAutofit/>
          </a:bodyPr>
          <a:lstStyle/>
          <a:p>
            <a:r>
              <a:rPr lang="en-GB" smtClean="0"/>
              <a:t>Click to edit Master title style</a:t>
            </a:r>
            <a:endParaRPr lang="en-US" dirty="0"/>
          </a:p>
        </p:txBody>
      </p:sp>
      <p:sp>
        <p:nvSpPr>
          <p:cNvPr id="3" name="Text Placeholder 2"/>
          <p:cNvSpPr>
            <a:spLocks noGrp="1"/>
          </p:cNvSpPr>
          <p:nvPr>
            <p:ph type="body" idx="1"/>
          </p:nvPr>
        </p:nvSpPr>
        <p:spPr>
          <a:xfrm>
            <a:off x="457200" y="1752601"/>
            <a:ext cx="7620000" cy="4373563"/>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4" name="Date Placeholder 3"/>
          <p:cNvSpPr>
            <a:spLocks noGrp="1"/>
          </p:cNvSpPr>
          <p:nvPr>
            <p:ph type="dt" sz="half" idx="2"/>
          </p:nvPr>
        </p:nvSpPr>
        <p:spPr>
          <a:xfrm>
            <a:off x="457200" y="6172201"/>
            <a:ext cx="3429000" cy="304800"/>
          </a:xfrm>
          <a:prstGeom prst="rect">
            <a:avLst/>
          </a:prstGeom>
        </p:spPr>
        <p:txBody>
          <a:bodyPr vert="horz" lIns="91440" tIns="45720" rIns="91440" bIns="0" rtlCol="0" anchor="b"/>
          <a:lstStyle>
            <a:lvl1pPr algn="l">
              <a:defRPr sz="1000">
                <a:solidFill>
                  <a:schemeClr val="tx1"/>
                </a:solidFill>
              </a:defRPr>
            </a:lvl1pPr>
          </a:lstStyle>
          <a:p>
            <a:pPr defTabSz="914400"/>
            <a:fld id="{17D0EFEE-2756-4A20-BF2A-63F0A94F99AC}" type="datetime4">
              <a:rPr lang="en-US" smtClean="0">
                <a:solidFill>
                  <a:srgbClr val="000000"/>
                </a:solidFill>
                <a:latin typeface="Arial"/>
              </a:rPr>
              <a:pPr defTabSz="914400"/>
              <a:t>June 6, 2017</a:t>
            </a:fld>
            <a:endParaRPr lang="en-US" dirty="0">
              <a:solidFill>
                <a:srgbClr val="000000"/>
              </a:solidFill>
              <a:latin typeface="Arial"/>
            </a:endParaRPr>
          </a:p>
        </p:txBody>
      </p:sp>
      <p:sp>
        <p:nvSpPr>
          <p:cNvPr id="5" name="Footer Placeholder 4"/>
          <p:cNvSpPr>
            <a:spLocks noGrp="1"/>
          </p:cNvSpPr>
          <p:nvPr>
            <p:ph type="ftr" sz="quarter" idx="3"/>
          </p:nvPr>
        </p:nvSpPr>
        <p:spPr>
          <a:xfrm>
            <a:off x="457200" y="6492876"/>
            <a:ext cx="3429000" cy="283845"/>
          </a:xfrm>
          <a:prstGeom prst="rect">
            <a:avLst/>
          </a:prstGeom>
        </p:spPr>
        <p:txBody>
          <a:bodyPr vert="horz" lIns="91440" tIns="45720" rIns="91440" bIns="45720" rtlCol="0" anchor="t"/>
          <a:lstStyle>
            <a:lvl1pPr algn="l">
              <a:defRPr sz="1000">
                <a:solidFill>
                  <a:schemeClr val="tx1"/>
                </a:solidFill>
              </a:defRPr>
            </a:lvl1pPr>
          </a:lstStyle>
          <a:p>
            <a:pPr defTabSz="914400"/>
            <a:endParaRPr lang="en-US" dirty="0">
              <a:solidFill>
                <a:srgbClr val="000000"/>
              </a:solidFill>
              <a:latin typeface="Arial"/>
            </a:endParaRPr>
          </a:p>
        </p:txBody>
      </p:sp>
      <p:sp>
        <p:nvSpPr>
          <p:cNvPr id="6" name="Slide Number Placeholder 5"/>
          <p:cNvSpPr>
            <a:spLocks noGrp="1"/>
          </p:cNvSpPr>
          <p:nvPr>
            <p:ph type="sldNum" sz="quarter" idx="4"/>
          </p:nvPr>
        </p:nvSpPr>
        <p:spPr>
          <a:xfrm rot="16200000">
            <a:off x="8227379" y="5885499"/>
            <a:ext cx="1315721" cy="365125"/>
          </a:xfrm>
          <a:prstGeom prst="rect">
            <a:avLst/>
          </a:prstGeom>
        </p:spPr>
        <p:txBody>
          <a:bodyPr vert="horz" lIns="91440" tIns="45720" rIns="91440" bIns="45720" rtlCol="0" anchor="ctr"/>
          <a:lstStyle>
            <a:lvl1pPr algn="l">
              <a:defRPr sz="2400" b="1">
                <a:solidFill>
                  <a:schemeClr val="tx2"/>
                </a:solidFill>
              </a:defRPr>
            </a:lvl1pPr>
          </a:lstStyle>
          <a:p>
            <a:pPr defTabSz="914400"/>
            <a:fld id="{F38DF745-7D3F-47F4-83A3-874385CFAA69}" type="slidenum">
              <a:rPr lang="en-US" smtClean="0">
                <a:solidFill>
                  <a:srgbClr val="D1282E"/>
                </a:solidFill>
                <a:latin typeface="Arial"/>
              </a:rPr>
              <a:pPr defTabSz="914400"/>
              <a:t>‹#›</a:t>
            </a:fld>
            <a:endParaRPr lang="en-US" dirty="0">
              <a:solidFill>
                <a:srgbClr val="D1282E"/>
              </a:solidFill>
              <a:latin typeface="Arial"/>
            </a:endParaRPr>
          </a:p>
        </p:txBody>
      </p:sp>
      <p:sp>
        <p:nvSpPr>
          <p:cNvPr id="7" name="Rectangle 6"/>
          <p:cNvSpPr/>
          <p:nvPr/>
        </p:nvSpPr>
        <p:spPr>
          <a:xfrm>
            <a:off x="9001124" y="0"/>
            <a:ext cx="142876" cy="137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srgbClr val="FFFFFF"/>
              </a:solidFill>
              <a:latin typeface="Arial"/>
            </a:endParaRPr>
          </a:p>
        </p:txBody>
      </p:sp>
      <p:sp>
        <p:nvSpPr>
          <p:cNvPr id="8" name="Rectangle 7"/>
          <p:cNvSpPr/>
          <p:nvPr/>
        </p:nvSpPr>
        <p:spPr>
          <a:xfrm>
            <a:off x="9001124" y="1371600"/>
            <a:ext cx="142876" cy="548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srgbClr val="FFFFFF"/>
              </a:solidFill>
              <a:latin typeface="Arial"/>
            </a:endParaRPr>
          </a:p>
        </p:txBody>
      </p:sp>
    </p:spTree>
    <p:extLst>
      <p:ext uri="{BB962C8B-B14F-4D97-AF65-F5344CB8AC3E}">
        <p14:creationId xmlns:p14="http://schemas.microsoft.com/office/powerpoint/2010/main" val="3217230346"/>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p:hf sldNum="0" hdr="0" ftr="0" dt="0"/>
  <p:txStyles>
    <p:titleStyle>
      <a:lvl1pPr algn="l" defTabSz="914400" rtl="0" eaLnBrk="1" latinLnBrk="0" hangingPunct="1">
        <a:spcBef>
          <a:spcPct val="0"/>
        </a:spcBef>
        <a:buNone/>
        <a:defRPr sz="3600" kern="1200" cap="all" spc="-60" baseline="0">
          <a:solidFill>
            <a:schemeClr val="tx2"/>
          </a:solidFill>
          <a:latin typeface="+mj-lt"/>
          <a:ea typeface="+mj-ea"/>
          <a:cs typeface="+mj-cs"/>
        </a:defRPr>
      </a:lvl1pPr>
    </p:titleStyle>
    <p:bodyStyle>
      <a:lvl1pPr marL="0" indent="0" algn="l" defTabSz="914400" rtl="0" eaLnBrk="1" latinLnBrk="0" hangingPunct="1">
        <a:spcBef>
          <a:spcPct val="20000"/>
        </a:spcBef>
        <a:spcAft>
          <a:spcPts val="600"/>
        </a:spcAft>
        <a:buFont typeface="Arial" pitchFamily="34" charset="0"/>
        <a:buNone/>
        <a:defRPr sz="20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1" Type="http://schemas.openxmlformats.org/officeDocument/2006/relationships/slideLayout" Target="../slideLayouts/slideLayout1.xml"/><Relationship Id="rId2" Type="http://schemas.openxmlformats.org/officeDocument/2006/relationships/image" Target="../media/image27.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4.xml"/><Relationship Id="rId2" Type="http://schemas.openxmlformats.org/officeDocument/2006/relationships/image" Target="../media/image3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4.xml"/><Relationship Id="rId2" Type="http://schemas.openxmlformats.org/officeDocument/2006/relationships/image" Target="../media/image36.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4.xml"/><Relationship Id="rId2" Type="http://schemas.openxmlformats.org/officeDocument/2006/relationships/image" Target="../media/image37.JPG"/></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1" Type="http://schemas.openxmlformats.org/officeDocument/2006/relationships/slideLayout" Target="../slideLayouts/slideLayout1.xml"/><Relationship Id="rId2" Type="http://schemas.openxmlformats.org/officeDocument/2006/relationships/image" Target="../media/image30.jpg"/></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1" Type="http://schemas.openxmlformats.org/officeDocument/2006/relationships/slideLayout" Target="../slideLayouts/slideLayout1.xml"/><Relationship Id="rId2" Type="http://schemas.openxmlformats.org/officeDocument/2006/relationships/image" Target="../media/image27.jpg"/></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1" Type="http://schemas.openxmlformats.org/officeDocument/2006/relationships/slideLayout" Target="../slideLayouts/slideLayout1.xml"/><Relationship Id="rId2" Type="http://schemas.openxmlformats.org/officeDocument/2006/relationships/image" Target="../media/image30.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image" Target="../media/image3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image" Target="../media/image3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image" Target="../media/image40.png"/></Relationships>
</file>

<file path=ppt/slides/_rels/slide2.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1" Type="http://schemas.openxmlformats.org/officeDocument/2006/relationships/slideLayout" Target="../slideLayouts/slideLayout1.xml"/><Relationship Id="rId2" Type="http://schemas.openxmlformats.org/officeDocument/2006/relationships/image" Target="../media/image30.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image" Target="../media/image4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image" Target="../media/image42.png"/></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40.xml"/><Relationship Id="rId2" Type="http://schemas.openxmlformats.org/officeDocument/2006/relationships/diagramData" Target="../diagrams/data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image" Target="../media/image43.jpeg"/><Relationship Id="rId3" Type="http://schemas.openxmlformats.org/officeDocument/2006/relationships/image" Target="../media/image44.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image" Target="../media/image45.png"/></Relationships>
</file>

<file path=ppt/slides/_rels/slide3.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1" Type="http://schemas.openxmlformats.org/officeDocument/2006/relationships/slideLayout" Target="../slideLayouts/slideLayout1.xml"/><Relationship Id="rId2" Type="http://schemas.openxmlformats.org/officeDocument/2006/relationships/image" Target="../media/image27.jpg"/></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1" Type="http://schemas.openxmlformats.org/officeDocument/2006/relationships/slideLayout" Target="../slideLayouts/slideLayout1.xml"/><Relationship Id="rId2" Type="http://schemas.openxmlformats.org/officeDocument/2006/relationships/image" Target="../media/image27.jpg"/></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1" Type="http://schemas.openxmlformats.org/officeDocument/2006/relationships/slideLayout" Target="../slideLayouts/slideLayout1.xml"/><Relationship Id="rId2" Type="http://schemas.openxmlformats.org/officeDocument/2006/relationships/image" Target="../media/image30.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6.xml"/><Relationship Id="rId3" Type="http://schemas.openxmlformats.org/officeDocument/2006/relationships/image" Target="../media/image9.png"/></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46.gif"/><Relationship Id="rId5" Type="http://schemas.openxmlformats.org/officeDocument/2006/relationships/hyperlink" Target="http://www.mfat.govt.nz/" TargetMode="External"/><Relationship Id="rId6" Type="http://schemas.openxmlformats.org/officeDocument/2006/relationships/image" Target="../media/image47.png"/><Relationship Id="rId7" Type="http://schemas.openxmlformats.org/officeDocument/2006/relationships/image" Target="../media/image48.png"/><Relationship Id="rId1" Type="http://schemas.openxmlformats.org/officeDocument/2006/relationships/slideLayout" Target="../slideLayouts/slideLayout31.xml"/><Relationship Id="rId2" Type="http://schemas.openxmlformats.org/officeDocument/2006/relationships/notesSlide" Target="../notesSlides/notesSlide7.xml"/></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49.jpeg"/><Relationship Id="rId1" Type="http://schemas.openxmlformats.org/officeDocument/2006/relationships/slideLayout" Target="../slideLayouts/slideLayout31.xml"/><Relationship Id="rId2" Type="http://schemas.openxmlformats.org/officeDocument/2006/relationships/notesSlide" Target="../notesSlides/notesSlide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9.xml"/><Relationship Id="rId3" Type="http://schemas.openxmlformats.org/officeDocument/2006/relationships/image" Target="../media/image50.jpeg"/></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51.jpeg"/><Relationship Id="rId5" Type="http://schemas.openxmlformats.org/officeDocument/2006/relationships/image" Target="../media/image52.jpeg"/><Relationship Id="rId1" Type="http://schemas.openxmlformats.org/officeDocument/2006/relationships/slideLayout" Target="../slideLayouts/slideLayout31.xml"/><Relationship Id="rId2" Type="http://schemas.openxmlformats.org/officeDocument/2006/relationships/notesSlide" Target="../notesSlides/notesSlide10.xml"/></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53.jpeg"/><Relationship Id="rId5" Type="http://schemas.openxmlformats.org/officeDocument/2006/relationships/image" Target="../media/image54.jpeg"/><Relationship Id="rId1" Type="http://schemas.openxmlformats.org/officeDocument/2006/relationships/slideLayout" Target="../slideLayouts/slideLayout31.xml"/><Relationship Id="rId2" Type="http://schemas.openxmlformats.org/officeDocument/2006/relationships/notesSlide" Target="../notesSlides/notesSlide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3.xml"/><Relationship Id="rId2" Type="http://schemas.openxmlformats.org/officeDocument/2006/relationships/notesSlide" Target="../notesSlides/notesSlide1.xml"/><Relationship Id="rId3" Type="http://schemas.openxmlformats.org/officeDocument/2006/relationships/image" Target="../media/image31.png"/></Relationships>
</file>

<file path=ppt/slides/_rels/slide40.xml.rels><?xml version="1.0" encoding="UTF-8" standalone="yes"?>
<Relationships xmlns="http://schemas.openxmlformats.org/package/2006/relationships"><Relationship Id="rId3" Type="http://schemas.openxmlformats.org/officeDocument/2006/relationships/image" Target="../media/image55.jpeg"/><Relationship Id="rId4" Type="http://schemas.openxmlformats.org/officeDocument/2006/relationships/image" Target="../media/image56.png"/><Relationship Id="rId5" Type="http://schemas.microsoft.com/office/2007/relationships/hdphoto" Target="../media/hdphoto1.wdp"/><Relationship Id="rId1" Type="http://schemas.openxmlformats.org/officeDocument/2006/relationships/slideLayout" Target="../slideLayouts/slideLayout37.xml"/><Relationship Id="rId2" Type="http://schemas.openxmlformats.org/officeDocument/2006/relationships/notesSlide" Target="../notesSlides/notesSlide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3.xml"/></Relationships>
</file>

<file path=ppt/slides/_rels/slide42.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1" Type="http://schemas.openxmlformats.org/officeDocument/2006/relationships/slideLayout" Target="../slideLayouts/slideLayout32.xml"/><Relationship Id="rId2" Type="http://schemas.openxmlformats.org/officeDocument/2006/relationships/notesSlide" Target="../notesSlides/notesSlide1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5.xml"/><Relationship Id="rId3" Type="http://schemas.openxmlformats.org/officeDocument/2006/relationships/image" Target="../media/image9.png"/></Relationships>
</file>

<file path=ppt/slides/_rels/slide44.xml.rels><?xml version="1.0" encoding="UTF-8" standalone="yes"?>
<Relationships xmlns="http://schemas.openxmlformats.org/package/2006/relationships"><Relationship Id="rId3" Type="http://schemas.openxmlformats.org/officeDocument/2006/relationships/image" Target="../media/image57.jpeg"/><Relationship Id="rId4" Type="http://schemas.openxmlformats.org/officeDocument/2006/relationships/image" Target="../media/image58.png"/><Relationship Id="rId1" Type="http://schemas.openxmlformats.org/officeDocument/2006/relationships/slideLayout" Target="../slideLayouts/slideLayout31.xml"/><Relationship Id="rId2" Type="http://schemas.openxmlformats.org/officeDocument/2006/relationships/notesSlide" Target="../notesSlides/notesSlide1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17.xml"/><Relationship Id="rId3" Type="http://schemas.openxmlformats.org/officeDocument/2006/relationships/image" Target="../media/image9.png"/></Relationships>
</file>

<file path=ppt/slides/_rels/slide46.xml.rels><?xml version="1.0" encoding="UTF-8" standalone="yes"?>
<Relationships xmlns="http://schemas.openxmlformats.org/package/2006/relationships"><Relationship Id="rId3" Type="http://schemas.openxmlformats.org/officeDocument/2006/relationships/image" Target="../media/image59.jpeg"/><Relationship Id="rId4" Type="http://schemas.openxmlformats.org/officeDocument/2006/relationships/image" Target="../media/image60.png"/><Relationship Id="rId5" Type="http://schemas.openxmlformats.org/officeDocument/2006/relationships/image" Target="../media/image61.png"/><Relationship Id="rId6" Type="http://schemas.openxmlformats.org/officeDocument/2006/relationships/image" Target="../media/image62.png"/><Relationship Id="rId7" Type="http://schemas.openxmlformats.org/officeDocument/2006/relationships/image" Target="../media/image63.png"/><Relationship Id="rId1" Type="http://schemas.openxmlformats.org/officeDocument/2006/relationships/slideLayout" Target="../slideLayouts/slideLayout35.xml"/><Relationship Id="rId2" Type="http://schemas.openxmlformats.org/officeDocument/2006/relationships/notesSlide" Target="../notesSlides/notesSlide18.xml"/></Relationships>
</file>

<file path=ppt/slides/_rels/slide47.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64.jpeg"/><Relationship Id="rId1" Type="http://schemas.openxmlformats.org/officeDocument/2006/relationships/slideLayout" Target="../slideLayouts/slideLayout32.xml"/><Relationship Id="rId2" Type="http://schemas.openxmlformats.org/officeDocument/2006/relationships/notesSlide" Target="../notesSlides/notesSlide1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20.xml"/><Relationship Id="rId3" Type="http://schemas.openxmlformats.org/officeDocument/2006/relationships/image" Target="../media/image65.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2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4.xml"/><Relationship Id="rId2" Type="http://schemas.openxmlformats.org/officeDocument/2006/relationships/notesSlide" Target="../notesSlides/notesSlide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22.xml"/><Relationship Id="rId3" Type="http://schemas.openxmlformats.org/officeDocument/2006/relationships/image" Target="../media/image66.png"/></Relationships>
</file>

<file path=ppt/slides/_rels/slide51.xml.rels><?xml version="1.0" encoding="UTF-8" standalone="yes"?>
<Relationships xmlns="http://schemas.openxmlformats.org/package/2006/relationships"><Relationship Id="rId3" Type="http://schemas.openxmlformats.org/officeDocument/2006/relationships/image" Target="../media/image67.jpeg"/><Relationship Id="rId4" Type="http://schemas.openxmlformats.org/officeDocument/2006/relationships/image" Target="../media/image68.jpeg"/><Relationship Id="rId5" Type="http://schemas.openxmlformats.org/officeDocument/2006/relationships/image" Target="../media/image69.jpeg"/><Relationship Id="rId6" Type="http://schemas.openxmlformats.org/officeDocument/2006/relationships/image" Target="../media/image70.jpeg"/><Relationship Id="rId7" Type="http://schemas.openxmlformats.org/officeDocument/2006/relationships/image" Target="../media/image71.jpeg"/><Relationship Id="rId8" Type="http://schemas.openxmlformats.org/officeDocument/2006/relationships/image" Target="../media/image72.jpeg"/><Relationship Id="rId1" Type="http://schemas.openxmlformats.org/officeDocument/2006/relationships/slideLayout" Target="../slideLayouts/slideLayout32.xml"/><Relationship Id="rId2" Type="http://schemas.openxmlformats.org/officeDocument/2006/relationships/notesSlide" Target="../notesSlides/notesSlide2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4.xml"/><Relationship Id="rId3" Type="http://schemas.openxmlformats.org/officeDocument/2006/relationships/image" Target="../media/image73.png"/></Relationships>
</file>

<file path=ppt/slides/_rels/slide53.xml.rels><?xml version="1.0" encoding="UTF-8" standalone="yes"?>
<Relationships xmlns="http://schemas.openxmlformats.org/package/2006/relationships"><Relationship Id="rId3" Type="http://schemas.openxmlformats.org/officeDocument/2006/relationships/image" Target="../media/image74.png"/><Relationship Id="rId4" Type="http://schemas.openxmlformats.org/officeDocument/2006/relationships/image" Target="../media/image75.png"/><Relationship Id="rId5" Type="http://schemas.openxmlformats.org/officeDocument/2006/relationships/image" Target="../media/image76.png"/><Relationship Id="rId6" Type="http://schemas.openxmlformats.org/officeDocument/2006/relationships/image" Target="../media/image77.png"/><Relationship Id="rId1" Type="http://schemas.openxmlformats.org/officeDocument/2006/relationships/slideLayout" Target="../slideLayouts/slideLayout31.xml"/><Relationship Id="rId2" Type="http://schemas.openxmlformats.org/officeDocument/2006/relationships/notesSlide" Target="../notesSlides/notesSlide25.xml"/></Relationships>
</file>

<file path=ppt/slides/_rels/slide54.xml.rels><?xml version="1.0" encoding="UTF-8" standalone="yes"?>
<Relationships xmlns="http://schemas.openxmlformats.org/package/2006/relationships"><Relationship Id="rId3" Type="http://schemas.openxmlformats.org/officeDocument/2006/relationships/image" Target="../media/image78.png"/><Relationship Id="rId4" Type="http://schemas.openxmlformats.org/officeDocument/2006/relationships/image" Target="../media/image79.png"/><Relationship Id="rId1" Type="http://schemas.openxmlformats.org/officeDocument/2006/relationships/slideLayout" Target="../slideLayouts/slideLayout31.xml"/><Relationship Id="rId2" Type="http://schemas.openxmlformats.org/officeDocument/2006/relationships/notesSlide" Target="../notesSlides/notesSlide26.xml"/></Relationships>
</file>

<file path=ppt/slides/_rels/slide55.xml.rels><?xml version="1.0" encoding="UTF-8" standalone="yes"?>
<Relationships xmlns="http://schemas.openxmlformats.org/package/2006/relationships"><Relationship Id="rId3" Type="http://schemas.openxmlformats.org/officeDocument/2006/relationships/image" Target="../media/image78.png"/><Relationship Id="rId4" Type="http://schemas.openxmlformats.org/officeDocument/2006/relationships/image" Target="../media/image80.png"/><Relationship Id="rId5" Type="http://schemas.openxmlformats.org/officeDocument/2006/relationships/image" Target="../media/image81.png"/><Relationship Id="rId1" Type="http://schemas.openxmlformats.org/officeDocument/2006/relationships/slideLayout" Target="../slideLayouts/slideLayout31.xml"/><Relationship Id="rId2" Type="http://schemas.openxmlformats.org/officeDocument/2006/relationships/notesSlide" Target="../notesSlides/notesSlide27.xml"/></Relationships>
</file>

<file path=ppt/slides/_rels/slide56.xml.rels><?xml version="1.0" encoding="UTF-8" standalone="yes"?>
<Relationships xmlns="http://schemas.openxmlformats.org/package/2006/relationships"><Relationship Id="rId3" Type="http://schemas.openxmlformats.org/officeDocument/2006/relationships/image" Target="../media/image82.png"/><Relationship Id="rId4" Type="http://schemas.openxmlformats.org/officeDocument/2006/relationships/image" Target="../media/image83.png"/><Relationship Id="rId5" Type="http://schemas.openxmlformats.org/officeDocument/2006/relationships/image" Target="../media/image84.png"/><Relationship Id="rId6" Type="http://schemas.openxmlformats.org/officeDocument/2006/relationships/image" Target="../media/image85.png"/><Relationship Id="rId7" Type="http://schemas.openxmlformats.org/officeDocument/2006/relationships/image" Target="../media/image86.png"/><Relationship Id="rId8" Type="http://schemas.openxmlformats.org/officeDocument/2006/relationships/image" Target="../media/image87.png"/><Relationship Id="rId9" Type="http://schemas.microsoft.com/office/2007/relationships/hdphoto" Target="../media/hdphoto2.wdp"/><Relationship Id="rId1" Type="http://schemas.openxmlformats.org/officeDocument/2006/relationships/slideLayout" Target="../slideLayouts/slideLayout32.xml"/><Relationship Id="rId2" Type="http://schemas.openxmlformats.org/officeDocument/2006/relationships/notesSlide" Target="../notesSlides/notesSlide2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29.xml"/></Relationships>
</file>

<file path=ppt/slides/_rels/slide58.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1" Type="http://schemas.openxmlformats.org/officeDocument/2006/relationships/slideLayout" Target="../slideLayouts/slideLayout1.xml"/><Relationship Id="rId2" Type="http://schemas.openxmlformats.org/officeDocument/2006/relationships/image" Target="../media/image27.jp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0.xml"/><Relationship Id="rId2" Type="http://schemas.openxmlformats.org/officeDocument/2006/relationships/image" Target="../media/image88.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4.xml"/><Relationship Id="rId2" Type="http://schemas.openxmlformats.org/officeDocument/2006/relationships/notesSlide" Target="../notesSlides/notesSlide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notesSlide" Target="../notesSlides/notesSlide3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image" Target="../media/image89.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image" Target="../media/image90.png"/></Relationships>
</file>

<file path=ppt/slides/_rels/slide64.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1" Type="http://schemas.openxmlformats.org/officeDocument/2006/relationships/slideLayout" Target="../slideLayouts/slideLayout1.xml"/><Relationship Id="rId2" Type="http://schemas.openxmlformats.org/officeDocument/2006/relationships/image" Target="../media/image30.jp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image" Target="../media/image91.png"/></Relationships>
</file>

<file path=ppt/slides/_rels/slide66.xml.rels><?xml version="1.0" encoding="UTF-8" standalone="yes"?>
<Relationships xmlns="http://schemas.openxmlformats.org/package/2006/relationships"><Relationship Id="rId3" Type="http://schemas.openxmlformats.org/officeDocument/2006/relationships/image" Target="../media/image93.emf"/><Relationship Id="rId4" Type="http://schemas.openxmlformats.org/officeDocument/2006/relationships/image" Target="../media/image94.emf"/><Relationship Id="rId5" Type="http://schemas.openxmlformats.org/officeDocument/2006/relationships/image" Target="../media/image95.emf"/><Relationship Id="rId6" Type="http://schemas.openxmlformats.org/officeDocument/2006/relationships/image" Target="../media/image96.emf"/><Relationship Id="rId1" Type="http://schemas.openxmlformats.org/officeDocument/2006/relationships/slideLayout" Target="../slideLayouts/slideLayout79.xml"/><Relationship Id="rId2" Type="http://schemas.openxmlformats.org/officeDocument/2006/relationships/image" Target="../media/image92.jpeg"/></Relationships>
</file>

<file path=ppt/slides/_rels/slide67.xml.rels><?xml version="1.0" encoding="UTF-8" standalone="yes"?>
<Relationships xmlns="http://schemas.openxmlformats.org/package/2006/relationships"><Relationship Id="rId3" Type="http://schemas.openxmlformats.org/officeDocument/2006/relationships/image" Target="../media/image24.emf"/><Relationship Id="rId4" Type="http://schemas.openxmlformats.org/officeDocument/2006/relationships/image" Target="../media/image97.png"/><Relationship Id="rId1" Type="http://schemas.openxmlformats.org/officeDocument/2006/relationships/slideLayout" Target="../slideLayouts/slideLayout75.xml"/><Relationship Id="rId2" Type="http://schemas.openxmlformats.org/officeDocument/2006/relationships/notesSlide" Target="../notesSlides/notesSlide31.xml"/></Relationships>
</file>

<file path=ppt/slides/_rels/slide68.xml.rels><?xml version="1.0" encoding="UTF-8" standalone="yes"?>
<Relationships xmlns="http://schemas.openxmlformats.org/package/2006/relationships"><Relationship Id="rId3" Type="http://schemas.openxmlformats.org/officeDocument/2006/relationships/image" Target="../media/image99.emf"/><Relationship Id="rId4" Type="http://schemas.openxmlformats.org/officeDocument/2006/relationships/image" Target="../media/image100.emf"/><Relationship Id="rId5" Type="http://schemas.openxmlformats.org/officeDocument/2006/relationships/image" Target="../media/image24.emf"/><Relationship Id="rId6" Type="http://schemas.openxmlformats.org/officeDocument/2006/relationships/image" Target="../media/image101.emf"/><Relationship Id="rId7" Type="http://schemas.openxmlformats.org/officeDocument/2006/relationships/image" Target="../media/image102.emf"/><Relationship Id="rId8" Type="http://schemas.openxmlformats.org/officeDocument/2006/relationships/image" Target="../media/image103.emf"/><Relationship Id="rId1" Type="http://schemas.openxmlformats.org/officeDocument/2006/relationships/slideLayout" Target="../slideLayouts/slideLayout75.xml"/><Relationship Id="rId2" Type="http://schemas.openxmlformats.org/officeDocument/2006/relationships/image" Target="../media/image98.emf"/></Relationships>
</file>

<file path=ppt/slides/_rels/slide69.xml.rels><?xml version="1.0" encoding="UTF-8" standalone="yes"?>
<Relationships xmlns="http://schemas.openxmlformats.org/package/2006/relationships"><Relationship Id="rId3" Type="http://schemas.openxmlformats.org/officeDocument/2006/relationships/hyperlink" Target="http://www.ird.gov.hk/eng/ppr/iro.htm" TargetMode="External"/><Relationship Id="rId4" Type="http://schemas.openxmlformats.org/officeDocument/2006/relationships/hyperlink" Target="http://www.ird.gov.hk/eng/ppr/dip.htm" TargetMode="External"/><Relationship Id="rId1" Type="http://schemas.openxmlformats.org/officeDocument/2006/relationships/slideLayout" Target="../slideLayouts/slideLayout75.xml"/><Relationship Id="rId2" Type="http://schemas.openxmlformats.org/officeDocument/2006/relationships/image" Target="../media/image24.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4.xml"/><Relationship Id="rId2" Type="http://schemas.openxmlformats.org/officeDocument/2006/relationships/image" Target="../media/image32.JP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image" Target="../media/image104.jpeg"/><Relationship Id="rId3" Type="http://schemas.openxmlformats.org/officeDocument/2006/relationships/image" Target="../media/image105.jpeg"/></Relationships>
</file>

<file path=ppt/slides/_rels/slide71.xml.rels><?xml version="1.0" encoding="UTF-8" standalone="yes"?>
<Relationships xmlns="http://schemas.openxmlformats.org/package/2006/relationships"><Relationship Id="rId3" Type="http://schemas.openxmlformats.org/officeDocument/2006/relationships/image" Target="../media/image106.jpg"/><Relationship Id="rId4" Type="http://schemas.openxmlformats.org/officeDocument/2006/relationships/image" Target="../media/image24.emf"/><Relationship Id="rId5" Type="http://schemas.openxmlformats.org/officeDocument/2006/relationships/image" Target="../media/image107.emf"/><Relationship Id="rId6" Type="http://schemas.openxmlformats.org/officeDocument/2006/relationships/image" Target="../media/image108.emf"/><Relationship Id="rId1" Type="http://schemas.openxmlformats.org/officeDocument/2006/relationships/slideLayout" Target="../slideLayouts/slideLayout75.xml"/><Relationship Id="rId2" Type="http://schemas.openxmlformats.org/officeDocument/2006/relationships/notesSlide" Target="../notesSlides/notesSlide32.xml"/></Relationships>
</file>

<file path=ppt/slides/_rels/slide72.xml.rels><?xml version="1.0" encoding="UTF-8" standalone="yes"?>
<Relationships xmlns="http://schemas.openxmlformats.org/package/2006/relationships"><Relationship Id="rId3" Type="http://schemas.openxmlformats.org/officeDocument/2006/relationships/image" Target="../media/image110.emf"/><Relationship Id="rId4" Type="http://schemas.openxmlformats.org/officeDocument/2006/relationships/image" Target="../media/image111.emf"/><Relationship Id="rId5" Type="http://schemas.openxmlformats.org/officeDocument/2006/relationships/image" Target="../media/image112.emf"/><Relationship Id="rId6" Type="http://schemas.openxmlformats.org/officeDocument/2006/relationships/image" Target="../media/image24.emf"/><Relationship Id="rId1" Type="http://schemas.openxmlformats.org/officeDocument/2006/relationships/slideLayout" Target="../slideLayouts/slideLayout75.xml"/><Relationship Id="rId2" Type="http://schemas.openxmlformats.org/officeDocument/2006/relationships/image" Target="../media/image109.emf"/></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5.xml"/><Relationship Id="rId2" Type="http://schemas.openxmlformats.org/officeDocument/2006/relationships/image" Target="../media/image24.emf"/><Relationship Id="rId3" Type="http://schemas.openxmlformats.org/officeDocument/2006/relationships/image" Target="../media/image113.png"/></Relationships>
</file>

<file path=ppt/slides/_rels/slide74.xml.rels><?xml version="1.0" encoding="UTF-8" standalone="yes"?>
<Relationships xmlns="http://schemas.openxmlformats.org/package/2006/relationships"><Relationship Id="rId3" Type="http://schemas.openxmlformats.org/officeDocument/2006/relationships/image" Target="../media/image24.emf"/><Relationship Id="rId4" Type="http://schemas.openxmlformats.org/officeDocument/2006/relationships/image" Target="../media/image114.png"/><Relationship Id="rId5" Type="http://schemas.openxmlformats.org/officeDocument/2006/relationships/image" Target="../media/image115.emf"/><Relationship Id="rId6" Type="http://schemas.openxmlformats.org/officeDocument/2006/relationships/image" Target="../media/image116.emf"/><Relationship Id="rId7" Type="http://schemas.openxmlformats.org/officeDocument/2006/relationships/image" Target="../media/image117.emf"/><Relationship Id="rId8" Type="http://schemas.openxmlformats.org/officeDocument/2006/relationships/image" Target="../media/image118.emf"/><Relationship Id="rId9" Type="http://schemas.openxmlformats.org/officeDocument/2006/relationships/image" Target="../media/image119.png"/><Relationship Id="rId1" Type="http://schemas.openxmlformats.org/officeDocument/2006/relationships/slideLayout" Target="../slideLayouts/slideLayout75.xml"/><Relationship Id="rId2" Type="http://schemas.openxmlformats.org/officeDocument/2006/relationships/notesSlide" Target="../notesSlides/notesSlide33.xml"/></Relationships>
</file>

<file path=ppt/slides/_rels/slide75.xml.rels><?xml version="1.0" encoding="UTF-8" standalone="yes"?>
<Relationships xmlns="http://schemas.openxmlformats.org/package/2006/relationships"><Relationship Id="rId3" Type="http://schemas.openxmlformats.org/officeDocument/2006/relationships/image" Target="../media/image121.jpeg"/><Relationship Id="rId4" Type="http://schemas.openxmlformats.org/officeDocument/2006/relationships/image" Target="../media/image122.emf"/><Relationship Id="rId1" Type="http://schemas.openxmlformats.org/officeDocument/2006/relationships/slideLayout" Target="../slideLayouts/slideLayout79.xml"/><Relationship Id="rId2" Type="http://schemas.openxmlformats.org/officeDocument/2006/relationships/image" Target="../media/image120.png"/></Relationships>
</file>

<file path=ppt/slides/_rels/slide76.xml.rels><?xml version="1.0" encoding="UTF-8" standalone="yes"?>
<Relationships xmlns="http://schemas.openxmlformats.org/package/2006/relationships"><Relationship Id="rId3" Type="http://schemas.openxmlformats.org/officeDocument/2006/relationships/image" Target="../media/image124.emf"/><Relationship Id="rId4" Type="http://schemas.openxmlformats.org/officeDocument/2006/relationships/image" Target="../media/image125.emf"/><Relationship Id="rId5" Type="http://schemas.openxmlformats.org/officeDocument/2006/relationships/image" Target="../media/image126.emf"/><Relationship Id="rId6" Type="http://schemas.openxmlformats.org/officeDocument/2006/relationships/image" Target="../media/image127.emf"/><Relationship Id="rId1" Type="http://schemas.openxmlformats.org/officeDocument/2006/relationships/slideLayout" Target="../slideLayouts/slideLayout76.xml"/><Relationship Id="rId2" Type="http://schemas.openxmlformats.org/officeDocument/2006/relationships/image" Target="../media/image123.emf"/></Relationships>
</file>

<file path=ppt/slides/_rels/slide77.xml.rels><?xml version="1.0" encoding="UTF-8" standalone="yes"?>
<Relationships xmlns="http://schemas.openxmlformats.org/package/2006/relationships"><Relationship Id="rId3" Type="http://schemas.openxmlformats.org/officeDocument/2006/relationships/image" Target="../media/image129.png"/><Relationship Id="rId4" Type="http://schemas.microsoft.com/office/2007/relationships/hdphoto" Target="../media/hdphoto3.wdp"/><Relationship Id="rId5" Type="http://schemas.openxmlformats.org/officeDocument/2006/relationships/image" Target="../media/image130.png"/><Relationship Id="rId6" Type="http://schemas.openxmlformats.org/officeDocument/2006/relationships/image" Target="../media/image131.png"/><Relationship Id="rId7" Type="http://schemas.openxmlformats.org/officeDocument/2006/relationships/image" Target="../media/image132.png"/><Relationship Id="rId8" Type="http://schemas.openxmlformats.org/officeDocument/2006/relationships/image" Target="../media/image133.emf"/><Relationship Id="rId9" Type="http://schemas.openxmlformats.org/officeDocument/2006/relationships/image" Target="../media/image134.png"/><Relationship Id="rId10" Type="http://schemas.openxmlformats.org/officeDocument/2006/relationships/image" Target="../media/image135.png"/><Relationship Id="rId11" Type="http://schemas.openxmlformats.org/officeDocument/2006/relationships/image" Target="../media/image136.png"/><Relationship Id="rId1" Type="http://schemas.openxmlformats.org/officeDocument/2006/relationships/slideLayout" Target="../slideLayouts/slideLayout80.xml"/><Relationship Id="rId2" Type="http://schemas.openxmlformats.org/officeDocument/2006/relationships/image" Target="../media/image128.png"/></Relationships>
</file>

<file path=ppt/slides/_rels/slide78.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1" Type="http://schemas.openxmlformats.org/officeDocument/2006/relationships/slideLayout" Target="../slideLayouts/slideLayout1.xml"/><Relationship Id="rId2" Type="http://schemas.openxmlformats.org/officeDocument/2006/relationships/image" Target="../media/image27.jpg"/></Relationships>
</file>

<file path=ppt/slides/_rels/slide79.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1" Type="http://schemas.openxmlformats.org/officeDocument/2006/relationships/slideLayout" Target="../slideLayouts/slideLayout1.xml"/><Relationship Id="rId2" Type="http://schemas.openxmlformats.org/officeDocument/2006/relationships/image" Target="../media/image3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4.xml"/><Relationship Id="rId2" Type="http://schemas.openxmlformats.org/officeDocument/2006/relationships/image" Target="../media/image33.JP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4.xml"/><Relationship Id="rId3" Type="http://schemas.openxmlformats.org/officeDocument/2006/relationships/image" Target="../media/image31.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5.xml"/><Relationship Id="rId3" Type="http://schemas.openxmlformats.org/officeDocument/2006/relationships/image" Target="../media/image137.jp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6.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7.xml"/><Relationship Id="rId3" Type="http://schemas.openxmlformats.org/officeDocument/2006/relationships/image" Target="../media/image138.jpg"/></Relationships>
</file>

<file path=ppt/slides/_rels/slide84.xml.rels><?xml version="1.0" encoding="UTF-8" standalone="yes"?>
<Relationships xmlns="http://schemas.openxmlformats.org/package/2006/relationships"><Relationship Id="rId3" Type="http://schemas.openxmlformats.org/officeDocument/2006/relationships/image" Target="../media/image139.jpg"/><Relationship Id="rId4" Type="http://schemas.openxmlformats.org/officeDocument/2006/relationships/image" Target="../media/image140.jpg"/><Relationship Id="rId5" Type="http://schemas.openxmlformats.org/officeDocument/2006/relationships/image" Target="../media/image141.png"/><Relationship Id="rId6" Type="http://schemas.openxmlformats.org/officeDocument/2006/relationships/image" Target="../media/image142.png"/><Relationship Id="rId7" Type="http://schemas.openxmlformats.org/officeDocument/2006/relationships/image" Target="../media/image143.png"/><Relationship Id="rId8" Type="http://schemas.openxmlformats.org/officeDocument/2006/relationships/image" Target="../media/image144.png"/><Relationship Id="rId9" Type="http://schemas.openxmlformats.org/officeDocument/2006/relationships/image" Target="../media/image145.png"/><Relationship Id="rId10" Type="http://schemas.openxmlformats.org/officeDocument/2006/relationships/image" Target="../media/image146.jpg"/><Relationship Id="rId1" Type="http://schemas.openxmlformats.org/officeDocument/2006/relationships/slideLayout" Target="../slideLayouts/slideLayout13.xml"/><Relationship Id="rId2" Type="http://schemas.openxmlformats.org/officeDocument/2006/relationships/notesSlide" Target="../notesSlides/notesSlide38.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9.xml"/><Relationship Id="rId3" Type="http://schemas.openxmlformats.org/officeDocument/2006/relationships/image" Target="../media/image147.jp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0.xml"/><Relationship Id="rId3" Type="http://schemas.openxmlformats.org/officeDocument/2006/relationships/image" Target="../media/image141.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1.xml"/><Relationship Id="rId3" Type="http://schemas.openxmlformats.org/officeDocument/2006/relationships/image" Target="../media/image148.jp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2.xml"/><Relationship Id="rId3" Type="http://schemas.openxmlformats.org/officeDocument/2006/relationships/image" Target="../media/image149.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4.xml"/><Relationship Id="rId2" Type="http://schemas.openxmlformats.org/officeDocument/2006/relationships/image" Target="../media/image34.JP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4.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5.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6.xml"/></Relationships>
</file>

<file path=ppt/slides/_rels/slide93.xml.rels><?xml version="1.0" encoding="UTF-8" standalone="yes"?>
<Relationships xmlns="http://schemas.openxmlformats.org/package/2006/relationships"><Relationship Id="rId3" Type="http://schemas.openxmlformats.org/officeDocument/2006/relationships/image" Target="../media/image150.png"/><Relationship Id="rId4" Type="http://schemas.openxmlformats.org/officeDocument/2006/relationships/image" Target="../media/image151.png"/><Relationship Id="rId1" Type="http://schemas.openxmlformats.org/officeDocument/2006/relationships/slideLayout" Target="../slideLayouts/slideLayout13.xml"/><Relationship Id="rId2" Type="http://schemas.openxmlformats.org/officeDocument/2006/relationships/notesSlide" Target="../notesSlides/notesSlide4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52.PNG"/><Relationship Id="rId3" Type="http://schemas.openxmlformats.org/officeDocument/2006/relationships/image" Target="../media/image153.jpg"/></Relationships>
</file>

<file path=ppt/slides/_rels/slide95.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1" Type="http://schemas.openxmlformats.org/officeDocument/2006/relationships/slideLayout" Target="../slideLayouts/slideLayout1.xml"/><Relationship Id="rId2" Type="http://schemas.openxmlformats.org/officeDocument/2006/relationships/image" Target="../media/image27.jpg"/></Relationships>
</file>

<file path=ppt/slides/_rels/slide96.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1" Type="http://schemas.openxmlformats.org/officeDocument/2006/relationships/slideLayout" Target="../slideLayouts/slideLayout1.xml"/><Relationship Id="rId2" Type="http://schemas.openxmlformats.org/officeDocument/2006/relationships/image" Target="../media/image3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nghai.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Subtitle 2"/>
          <p:cNvSpPr>
            <a:spLocks noGrp="1"/>
          </p:cNvSpPr>
          <p:nvPr>
            <p:ph type="subTitle" idx="1"/>
          </p:nvPr>
        </p:nvSpPr>
        <p:spPr>
          <a:xfrm>
            <a:off x="1371600" y="2700925"/>
            <a:ext cx="6400800" cy="1294063"/>
          </a:xfrm>
        </p:spPr>
        <p:txBody>
          <a:bodyPr>
            <a:noAutofit/>
          </a:bodyPr>
          <a:lstStyle/>
          <a:p>
            <a:pPr>
              <a:spcBef>
                <a:spcPts val="0"/>
              </a:spcBef>
            </a:pPr>
            <a:r>
              <a:rPr lang="en-US" sz="8000" b="1" dirty="0" smtClean="0">
                <a:solidFill>
                  <a:schemeClr val="bg1"/>
                </a:solidFill>
                <a:latin typeface="Arial"/>
                <a:cs typeface="Arial"/>
              </a:rPr>
              <a:t>WELCOME</a:t>
            </a:r>
            <a:endParaRPr lang="en-US" sz="8000" b="1" dirty="0">
              <a:solidFill>
                <a:schemeClr val="bg1"/>
              </a:solidFill>
              <a:latin typeface="Arial"/>
              <a:cs typeface="Arial"/>
            </a:endParaRPr>
          </a:p>
        </p:txBody>
      </p:sp>
      <p:pic>
        <p:nvPicPr>
          <p:cNvPr id="6" name="Picture 5" descr="Seminar_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72009" y="788710"/>
            <a:ext cx="3396610" cy="1433261"/>
          </a:xfrm>
          <a:prstGeom prst="rect">
            <a:avLst/>
          </a:prstGeom>
        </p:spPr>
      </p:pic>
      <p:pic>
        <p:nvPicPr>
          <p:cNvPr id="7" name="Picture 6" descr="JIN_UK_Global strapline Whit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8002" y="6349109"/>
            <a:ext cx="1439798" cy="327431"/>
          </a:xfrm>
          <a:prstGeom prst="rect">
            <a:avLst/>
          </a:prstGeom>
        </p:spPr>
      </p:pic>
    </p:spTree>
    <p:extLst>
      <p:ext uri="{BB962C8B-B14F-4D97-AF65-F5344CB8AC3E}">
        <p14:creationId xmlns:p14="http://schemas.microsoft.com/office/powerpoint/2010/main" val="611760471"/>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G_315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0039146" cy="6900655"/>
          </a:xfrm>
          <a:prstGeom prst="rect">
            <a:avLst/>
          </a:prstGeom>
        </p:spPr>
      </p:pic>
    </p:spTree>
    <p:extLst>
      <p:ext uri="{BB962C8B-B14F-4D97-AF65-F5344CB8AC3E}">
        <p14:creationId xmlns:p14="http://schemas.microsoft.com/office/powerpoint/2010/main" val="18311853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G_315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282494" cy="6896632"/>
          </a:xfrm>
          <a:prstGeom prst="rect">
            <a:avLst/>
          </a:prstGeom>
        </p:spPr>
      </p:pic>
    </p:spTree>
    <p:extLst>
      <p:ext uri="{BB962C8B-B14F-4D97-AF65-F5344CB8AC3E}">
        <p14:creationId xmlns:p14="http://schemas.microsoft.com/office/powerpoint/2010/main" val="1583244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G_315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0593123" cy="6889836"/>
          </a:xfrm>
          <a:prstGeom prst="rect">
            <a:avLst/>
          </a:prstGeom>
        </p:spPr>
      </p:pic>
    </p:spTree>
    <p:extLst>
      <p:ext uri="{BB962C8B-B14F-4D97-AF65-F5344CB8AC3E}">
        <p14:creationId xmlns:p14="http://schemas.microsoft.com/office/powerpoint/2010/main" val="37790198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K.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Subtitle 2"/>
          <p:cNvSpPr>
            <a:spLocks noGrp="1"/>
          </p:cNvSpPr>
          <p:nvPr>
            <p:ph type="subTitle" idx="1"/>
          </p:nvPr>
        </p:nvSpPr>
        <p:spPr>
          <a:xfrm>
            <a:off x="1371600" y="4432829"/>
            <a:ext cx="6400800" cy="1294063"/>
          </a:xfrm>
        </p:spPr>
        <p:txBody>
          <a:bodyPr/>
          <a:lstStyle/>
          <a:p>
            <a:pPr>
              <a:spcBef>
                <a:spcPts val="0"/>
              </a:spcBef>
            </a:pPr>
            <a:r>
              <a:rPr lang="en-US" b="1" dirty="0" smtClean="0">
                <a:solidFill>
                  <a:schemeClr val="bg1"/>
                </a:solidFill>
                <a:latin typeface="Arial"/>
                <a:cs typeface="Arial"/>
              </a:rPr>
              <a:t>Russell Brown OBE</a:t>
            </a:r>
          </a:p>
          <a:p>
            <a:pPr>
              <a:spcBef>
                <a:spcPts val="0"/>
              </a:spcBef>
            </a:pPr>
            <a:r>
              <a:rPr lang="en-US" sz="2400" b="1" dirty="0" err="1" smtClean="0">
                <a:solidFill>
                  <a:schemeClr val="bg1"/>
                </a:solidFill>
                <a:latin typeface="Arial"/>
                <a:cs typeface="Arial"/>
              </a:rPr>
              <a:t>LehmanBrown</a:t>
            </a:r>
            <a:endParaRPr lang="en-US" sz="2400" b="1" dirty="0">
              <a:solidFill>
                <a:schemeClr val="bg1"/>
              </a:solidFill>
              <a:latin typeface="Arial"/>
              <a:cs typeface="Arial"/>
            </a:endParaRPr>
          </a:p>
        </p:txBody>
      </p:sp>
      <p:pic>
        <p:nvPicPr>
          <p:cNvPr id="6" name="Picture 5" descr="Seminar_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72009" y="788710"/>
            <a:ext cx="3396610" cy="1433261"/>
          </a:xfrm>
          <a:prstGeom prst="rect">
            <a:avLst/>
          </a:prstGeom>
          <a:effectLst>
            <a:outerShdw blurRad="63500" sx="102000" sy="102000" algn="ctr" rotWithShape="0">
              <a:prstClr val="black">
                <a:alpha val="40000"/>
              </a:prstClr>
            </a:outerShdw>
          </a:effectLst>
        </p:spPr>
      </p:pic>
      <p:pic>
        <p:nvPicPr>
          <p:cNvPr id="7" name="Picture 6" descr="JIN_UK_Global strapline Whit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8002" y="6185394"/>
            <a:ext cx="1439798" cy="327431"/>
          </a:xfrm>
          <a:prstGeom prst="rect">
            <a:avLst/>
          </a:prstGeom>
        </p:spPr>
      </p:pic>
    </p:spTree>
    <p:extLst>
      <p:ext uri="{BB962C8B-B14F-4D97-AF65-F5344CB8AC3E}">
        <p14:creationId xmlns:p14="http://schemas.microsoft.com/office/powerpoint/2010/main" val="824803186"/>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nghai.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Subtitle 2"/>
          <p:cNvSpPr>
            <a:spLocks noGrp="1"/>
          </p:cNvSpPr>
          <p:nvPr>
            <p:ph type="subTitle" idx="1"/>
          </p:nvPr>
        </p:nvSpPr>
        <p:spPr>
          <a:xfrm>
            <a:off x="0" y="2381711"/>
            <a:ext cx="9144000" cy="1294063"/>
          </a:xfrm>
        </p:spPr>
        <p:txBody>
          <a:bodyPr>
            <a:normAutofit/>
          </a:bodyPr>
          <a:lstStyle/>
          <a:p>
            <a:pPr>
              <a:spcBef>
                <a:spcPts val="0"/>
              </a:spcBef>
            </a:pPr>
            <a:r>
              <a:rPr lang="en-US" b="1" dirty="0" smtClean="0">
                <a:solidFill>
                  <a:schemeClr val="bg1"/>
                </a:solidFill>
                <a:latin typeface="Arial"/>
                <a:cs typeface="Arial"/>
              </a:rPr>
              <a:t>Huang </a:t>
            </a:r>
            <a:r>
              <a:rPr lang="en-US" b="1" dirty="0" err="1" smtClean="0">
                <a:solidFill>
                  <a:schemeClr val="bg1"/>
                </a:solidFill>
                <a:latin typeface="Arial"/>
                <a:cs typeface="Arial"/>
              </a:rPr>
              <a:t>Hongyong</a:t>
            </a:r>
            <a:endParaRPr lang="en-US" b="1" dirty="0" smtClean="0">
              <a:solidFill>
                <a:schemeClr val="bg1"/>
              </a:solidFill>
              <a:latin typeface="Arial"/>
              <a:cs typeface="Arial"/>
            </a:endParaRPr>
          </a:p>
          <a:p>
            <a:pPr>
              <a:spcBef>
                <a:spcPts val="0"/>
              </a:spcBef>
            </a:pPr>
            <a:r>
              <a:rPr lang="en-US" sz="2400" b="1" dirty="0" smtClean="0">
                <a:solidFill>
                  <a:schemeClr val="bg1"/>
                </a:solidFill>
                <a:latin typeface="Arial"/>
                <a:cs typeface="Arial"/>
              </a:rPr>
              <a:t>First Secretary, Chinese Embassy</a:t>
            </a:r>
            <a:endParaRPr lang="en-US" sz="2400" b="1" dirty="0">
              <a:solidFill>
                <a:schemeClr val="bg1"/>
              </a:solidFill>
              <a:latin typeface="Arial"/>
              <a:cs typeface="Arial"/>
            </a:endParaRPr>
          </a:p>
        </p:txBody>
      </p:sp>
      <p:pic>
        <p:nvPicPr>
          <p:cNvPr id="6" name="Picture 5" descr="Seminar_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72009" y="788710"/>
            <a:ext cx="3396610" cy="1433261"/>
          </a:xfrm>
          <a:prstGeom prst="rect">
            <a:avLst/>
          </a:prstGeom>
        </p:spPr>
      </p:pic>
      <p:pic>
        <p:nvPicPr>
          <p:cNvPr id="7" name="Picture 6" descr="JIN_UK_Global strapline Whit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8002" y="6349109"/>
            <a:ext cx="1439798" cy="327431"/>
          </a:xfrm>
          <a:prstGeom prst="rect">
            <a:avLst/>
          </a:prstGeom>
        </p:spPr>
      </p:pic>
    </p:spTree>
    <p:extLst>
      <p:ext uri="{BB962C8B-B14F-4D97-AF65-F5344CB8AC3E}">
        <p14:creationId xmlns:p14="http://schemas.microsoft.com/office/powerpoint/2010/main" val="2090856828"/>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K.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Subtitle 2"/>
          <p:cNvSpPr>
            <a:spLocks noGrp="1"/>
          </p:cNvSpPr>
          <p:nvPr>
            <p:ph type="subTitle" idx="1"/>
          </p:nvPr>
        </p:nvSpPr>
        <p:spPr>
          <a:xfrm>
            <a:off x="1371600" y="4432829"/>
            <a:ext cx="6400800" cy="1294063"/>
          </a:xfrm>
        </p:spPr>
        <p:txBody>
          <a:bodyPr/>
          <a:lstStyle/>
          <a:p>
            <a:pPr>
              <a:spcBef>
                <a:spcPts val="0"/>
              </a:spcBef>
            </a:pPr>
            <a:r>
              <a:rPr lang="en-US" b="1" dirty="0" smtClean="0">
                <a:solidFill>
                  <a:schemeClr val="bg1"/>
                </a:solidFill>
                <a:latin typeface="Arial"/>
                <a:cs typeface="Arial"/>
              </a:rPr>
              <a:t>Douglas Cheung MBA</a:t>
            </a:r>
          </a:p>
          <a:p>
            <a:pPr>
              <a:spcBef>
                <a:spcPts val="0"/>
              </a:spcBef>
            </a:pPr>
            <a:r>
              <a:rPr lang="en-US" sz="2400" b="1" dirty="0" smtClean="0">
                <a:solidFill>
                  <a:schemeClr val="bg1"/>
                </a:solidFill>
                <a:latin typeface="Arial"/>
                <a:cs typeface="Arial"/>
              </a:rPr>
              <a:t>Managing Director, Aurora Living</a:t>
            </a:r>
            <a:endParaRPr lang="en-US" sz="2400" b="1" dirty="0">
              <a:solidFill>
                <a:schemeClr val="bg1"/>
              </a:solidFill>
              <a:latin typeface="Arial"/>
              <a:cs typeface="Arial"/>
            </a:endParaRPr>
          </a:p>
        </p:txBody>
      </p:sp>
      <p:pic>
        <p:nvPicPr>
          <p:cNvPr id="6" name="Picture 5" descr="Seminar_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72009" y="788710"/>
            <a:ext cx="3396610" cy="1433261"/>
          </a:xfrm>
          <a:prstGeom prst="rect">
            <a:avLst/>
          </a:prstGeom>
          <a:effectLst>
            <a:outerShdw blurRad="63500" sx="102000" sy="102000" algn="ctr" rotWithShape="0">
              <a:prstClr val="black">
                <a:alpha val="40000"/>
              </a:prstClr>
            </a:outerShdw>
          </a:effectLst>
        </p:spPr>
      </p:pic>
      <p:pic>
        <p:nvPicPr>
          <p:cNvPr id="7" name="Picture 6" descr="JIN_UK_Global strapline Whit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8002" y="6185394"/>
            <a:ext cx="1439798" cy="327431"/>
          </a:xfrm>
          <a:prstGeom prst="rect">
            <a:avLst/>
          </a:prstGeom>
        </p:spPr>
      </p:pic>
    </p:spTree>
    <p:extLst>
      <p:ext uri="{BB962C8B-B14F-4D97-AF65-F5344CB8AC3E}">
        <p14:creationId xmlns:p14="http://schemas.microsoft.com/office/powerpoint/2010/main" val="2402163994"/>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19364" y="692150"/>
            <a:ext cx="5293519" cy="2160588"/>
          </a:xfrm>
        </p:spPr>
        <p:txBody>
          <a:bodyPr>
            <a:noAutofit/>
          </a:bodyPr>
          <a:lstStyle/>
          <a:p>
            <a:pPr>
              <a:defRPr/>
            </a:pPr>
            <a:r>
              <a:rPr lang="en-GB" sz="6600" b="0" dirty="0"/>
              <a:t/>
            </a:r>
            <a:br>
              <a:rPr lang="en-GB" sz="6600" b="0" dirty="0"/>
            </a:br>
            <a:r>
              <a:rPr lang="en-GB" sz="3200" dirty="0" smtClean="0"/>
              <a:t>Opportunities in uncertain times</a:t>
            </a:r>
            <a:br>
              <a:rPr lang="en-GB" sz="3200" dirty="0" smtClean="0"/>
            </a:br>
            <a:r>
              <a:rPr lang="en-GB" sz="3200" dirty="0" smtClean="0">
                <a:solidFill>
                  <a:srgbClr val="00B050"/>
                </a:solidFill>
              </a:rPr>
              <a:t>Health Care – Planning for Success in China</a:t>
            </a:r>
            <a:r>
              <a:rPr lang="en-GB" sz="3200" dirty="0">
                <a:solidFill>
                  <a:srgbClr val="00B050"/>
                </a:solidFill>
              </a:rPr>
              <a:t/>
            </a:r>
            <a:br>
              <a:rPr lang="en-GB" sz="3200" dirty="0">
                <a:solidFill>
                  <a:srgbClr val="00B050"/>
                </a:solidFill>
              </a:rPr>
            </a:br>
            <a:endParaRPr lang="en-GB" sz="3200" dirty="0">
              <a:solidFill>
                <a:srgbClr val="00B050"/>
              </a:solidFill>
            </a:endParaRPr>
          </a:p>
        </p:txBody>
      </p:sp>
      <p:sp>
        <p:nvSpPr>
          <p:cNvPr id="3" name="Subtitle 2"/>
          <p:cNvSpPr>
            <a:spLocks noGrp="1"/>
          </p:cNvSpPr>
          <p:nvPr>
            <p:ph type="subTitle" idx="1"/>
          </p:nvPr>
        </p:nvSpPr>
        <p:spPr>
          <a:xfrm>
            <a:off x="2789635" y="3644900"/>
            <a:ext cx="5023247" cy="2305050"/>
          </a:xfrm>
        </p:spPr>
        <p:txBody>
          <a:bodyPr>
            <a:noAutofit/>
          </a:bodyPr>
          <a:lstStyle/>
          <a:p>
            <a:pPr eaLnBrk="1" fontAlgn="auto" hangingPunct="1">
              <a:spcAft>
                <a:spcPts val="0"/>
              </a:spcAft>
              <a:defRPr/>
            </a:pPr>
            <a:r>
              <a:rPr lang="en-GB" sz="2400" dirty="0" smtClean="0">
                <a:latin typeface="+mj-lt"/>
              </a:rPr>
              <a:t>8</a:t>
            </a:r>
            <a:r>
              <a:rPr lang="en-GB" sz="2400" baseline="30000" dirty="0" smtClean="0">
                <a:latin typeface="+mj-lt"/>
              </a:rPr>
              <a:t>th</a:t>
            </a:r>
            <a:r>
              <a:rPr lang="en-GB" sz="2400" dirty="0" smtClean="0">
                <a:latin typeface="+mj-lt"/>
              </a:rPr>
              <a:t> June 2017</a:t>
            </a:r>
            <a:endParaRPr lang="en-GB" sz="2400" dirty="0">
              <a:latin typeface="+mj-lt"/>
            </a:endParaRPr>
          </a:p>
          <a:p>
            <a:pPr eaLnBrk="1" fontAlgn="auto" hangingPunct="1">
              <a:spcAft>
                <a:spcPts val="0"/>
              </a:spcAft>
              <a:defRPr/>
            </a:pPr>
            <a:endParaRPr lang="en-GB" sz="2400" dirty="0">
              <a:latin typeface="+mj-lt"/>
            </a:endParaRPr>
          </a:p>
          <a:p>
            <a:pPr eaLnBrk="1" fontAlgn="auto" hangingPunct="1">
              <a:spcAft>
                <a:spcPts val="0"/>
              </a:spcAft>
              <a:defRPr/>
            </a:pPr>
            <a:r>
              <a:rPr lang="en-GB" sz="2400" dirty="0">
                <a:latin typeface="+mj-lt"/>
              </a:rPr>
              <a:t>Douglas </a:t>
            </a:r>
            <a:r>
              <a:rPr lang="en-GB" sz="2400" dirty="0" smtClean="0">
                <a:latin typeface="+mj-lt"/>
              </a:rPr>
              <a:t>Cheung</a:t>
            </a:r>
          </a:p>
          <a:p>
            <a:pPr eaLnBrk="1" fontAlgn="auto" hangingPunct="1">
              <a:spcAft>
                <a:spcPts val="0"/>
              </a:spcAft>
              <a:defRPr/>
            </a:pPr>
            <a:r>
              <a:rPr lang="en-GB" sz="2400" dirty="0" smtClean="0">
                <a:latin typeface="+mj-lt"/>
              </a:rPr>
              <a:t>Director</a:t>
            </a:r>
          </a:p>
          <a:p>
            <a:pPr eaLnBrk="1" fontAlgn="auto" hangingPunct="1">
              <a:spcAft>
                <a:spcPts val="0"/>
              </a:spcAft>
              <a:defRPr/>
            </a:pPr>
            <a:r>
              <a:rPr lang="en-GB" sz="2400" dirty="0" smtClean="0">
                <a:latin typeface="+mj-lt"/>
              </a:rPr>
              <a:t>Aurora Living </a:t>
            </a:r>
            <a:endParaRPr lang="en-GB" sz="2400" dirty="0">
              <a:latin typeface="+mj-lt"/>
            </a:endParaRPr>
          </a:p>
        </p:txBody>
      </p:sp>
      <p:pic>
        <p:nvPicPr>
          <p:cNvPr id="1024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75749" y="4365627"/>
            <a:ext cx="2144315" cy="255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5447869"/>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5900" y="274638"/>
            <a:ext cx="5600700" cy="850900"/>
          </a:xfrm>
        </p:spPr>
        <p:txBody>
          <a:bodyPr>
            <a:normAutofit fontScale="90000"/>
          </a:bodyPr>
          <a:lstStyle/>
          <a:p>
            <a:pPr eaLnBrk="1" fontAlgn="auto" hangingPunct="1">
              <a:spcAft>
                <a:spcPts val="0"/>
              </a:spcAft>
              <a:defRPr/>
            </a:pPr>
            <a:r>
              <a:rPr lang="en-GB" sz="2800" b="1" dirty="0"/>
              <a:t>Global Opportunities – Are You Ready?</a:t>
            </a:r>
          </a:p>
        </p:txBody>
      </p:sp>
      <p:pic>
        <p:nvPicPr>
          <p:cNvPr id="11267"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1277542" y="1268413"/>
            <a:ext cx="6516290" cy="5359400"/>
          </a:xfrm>
        </p:spPr>
      </p:pic>
    </p:spTree>
    <p:extLst>
      <p:ext uri="{BB962C8B-B14F-4D97-AF65-F5344CB8AC3E}">
        <p14:creationId xmlns:p14="http://schemas.microsoft.com/office/powerpoint/2010/main" val="1201419981"/>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80071" y="-69491"/>
            <a:ext cx="7467600" cy="1143000"/>
          </a:xfrm>
        </p:spPr>
        <p:txBody>
          <a:bodyPr/>
          <a:lstStyle/>
          <a:p>
            <a:pPr eaLnBrk="1" fontAlgn="auto" hangingPunct="1">
              <a:spcAft>
                <a:spcPts val="0"/>
              </a:spcAft>
              <a:defRPr/>
            </a:pPr>
            <a:r>
              <a:rPr lang="en-GB" dirty="0" smtClean="0"/>
              <a:t>Self Introduction</a:t>
            </a:r>
            <a:endParaRPr lang="en-US" dirty="0"/>
          </a:p>
        </p:txBody>
      </p:sp>
      <p:sp>
        <p:nvSpPr>
          <p:cNvPr id="12291" name="Content Placeholder 2"/>
          <p:cNvSpPr>
            <a:spLocks noGrp="1"/>
          </p:cNvSpPr>
          <p:nvPr>
            <p:ph sz="quarter" idx="1"/>
          </p:nvPr>
        </p:nvSpPr>
        <p:spPr>
          <a:xfrm>
            <a:off x="1519085" y="1716088"/>
            <a:ext cx="5987844" cy="5141913"/>
          </a:xfrm>
        </p:spPr>
        <p:txBody>
          <a:bodyPr/>
          <a:lstStyle/>
          <a:p>
            <a:pPr eaLnBrk="1" hangingPunct="1"/>
            <a:r>
              <a:rPr lang="en-GB" altLang="en-US" sz="2200" dirty="0" smtClean="0"/>
              <a:t>British Chinese - Hong </a:t>
            </a:r>
            <a:r>
              <a:rPr lang="en-GB" altLang="en-US" sz="2200" dirty="0"/>
              <a:t>Kong </a:t>
            </a:r>
            <a:r>
              <a:rPr lang="en-GB" altLang="en-US" sz="2200" dirty="0" smtClean="0"/>
              <a:t>parents settled in UK since 1950</a:t>
            </a:r>
            <a:endParaRPr lang="en-GB" altLang="en-US" sz="2200" dirty="0"/>
          </a:p>
          <a:p>
            <a:pPr eaLnBrk="1" hangingPunct="1"/>
            <a:r>
              <a:rPr lang="en-GB" altLang="en-US" sz="2200" dirty="0"/>
              <a:t>Grew up in Accrington, Lancashire </a:t>
            </a:r>
          </a:p>
          <a:p>
            <a:pPr eaLnBrk="1" hangingPunct="1"/>
            <a:r>
              <a:rPr lang="en-GB" altLang="en-US" sz="2200" dirty="0"/>
              <a:t>B.Sc. </a:t>
            </a:r>
            <a:r>
              <a:rPr lang="en-GB" altLang="en-US" sz="2200" dirty="0" smtClean="0"/>
              <a:t>(Hons) </a:t>
            </a:r>
            <a:r>
              <a:rPr lang="en-GB" altLang="en-US" sz="2200" dirty="0"/>
              <a:t>Biochemistry, Royal Holloway, University of London</a:t>
            </a:r>
          </a:p>
          <a:p>
            <a:pPr eaLnBrk="1" hangingPunct="1"/>
            <a:r>
              <a:rPr lang="en-GB" altLang="en-US" sz="2200" dirty="0"/>
              <a:t>Graduate recruit GSK pharmaceuticals</a:t>
            </a:r>
          </a:p>
          <a:p>
            <a:pPr eaLnBrk="1" hangingPunct="1"/>
            <a:r>
              <a:rPr lang="en-GB" altLang="en-US" sz="2200" dirty="0" smtClean="0"/>
              <a:t>MBA, Strathclyde University.</a:t>
            </a:r>
          </a:p>
          <a:p>
            <a:pPr eaLnBrk="1" hangingPunct="1"/>
            <a:r>
              <a:rPr lang="en-GB" altLang="en-US" sz="2200" dirty="0" smtClean="0"/>
              <a:t>30 years Sales, Marketing and General Management in pharmaceuticals – Asia, Latin America and Eastern Europe  </a:t>
            </a:r>
          </a:p>
          <a:p>
            <a:pPr eaLnBrk="1" hangingPunct="1"/>
            <a:r>
              <a:rPr lang="en-GB" altLang="en-US" sz="2200" dirty="0" smtClean="0"/>
              <a:t>Languages</a:t>
            </a:r>
            <a:r>
              <a:rPr lang="en-GB" altLang="en-US" sz="2200" dirty="0"/>
              <a:t>: Cantonese, Hakka Chinese dialects, basic French and German</a:t>
            </a:r>
          </a:p>
          <a:p>
            <a:pPr marL="0" indent="0" eaLnBrk="1" hangingPunct="1">
              <a:buNone/>
            </a:pPr>
            <a:endParaRPr lang="en-GB" altLang="en-US" sz="2200" dirty="0"/>
          </a:p>
          <a:p>
            <a:pPr eaLnBrk="1" hangingPunct="1"/>
            <a:endParaRPr lang="en-US" altLang="en-US" dirty="0" smtClean="0"/>
          </a:p>
        </p:txBody>
      </p:sp>
    </p:spTree>
    <p:extLst>
      <p:ext uri="{BB962C8B-B14F-4D97-AF65-F5344CB8AC3E}">
        <p14:creationId xmlns:p14="http://schemas.microsoft.com/office/powerpoint/2010/main" val="3641849957"/>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3254" y="610268"/>
            <a:ext cx="6103144" cy="490537"/>
          </a:xfrm>
        </p:spPr>
        <p:txBody>
          <a:bodyPr>
            <a:normAutofit fontScale="90000"/>
          </a:bodyPr>
          <a:lstStyle/>
          <a:p>
            <a:pPr>
              <a:defRPr/>
            </a:pPr>
            <a:r>
              <a:rPr lang="en-GB" sz="2700" dirty="0" smtClean="0"/>
              <a:t>UK trade with China </a:t>
            </a:r>
            <a:r>
              <a:rPr lang="en-GB" sz="1200" dirty="0" smtClean="0"/>
              <a:t>source</a:t>
            </a:r>
            <a:r>
              <a:rPr lang="en-GB" sz="1200" dirty="0"/>
              <a:t>: </a:t>
            </a:r>
            <a:r>
              <a:rPr lang="en-GB" sz="1200" b="1" dirty="0" smtClean="0"/>
              <a:t>ONS 31 Mar 2017</a:t>
            </a:r>
            <a:endParaRPr lang="en-GB" sz="1200" b="1" dirty="0"/>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549840" y="1600201"/>
            <a:ext cx="7380252" cy="4873625"/>
          </a:xfrm>
        </p:spPr>
      </p:pic>
    </p:spTree>
    <p:extLst>
      <p:ext uri="{BB962C8B-B14F-4D97-AF65-F5344CB8AC3E}">
        <p14:creationId xmlns:p14="http://schemas.microsoft.com/office/powerpoint/2010/main" val="128778097"/>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K.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Subtitle 2"/>
          <p:cNvSpPr>
            <a:spLocks noGrp="1"/>
          </p:cNvSpPr>
          <p:nvPr>
            <p:ph type="subTitle" idx="1"/>
          </p:nvPr>
        </p:nvSpPr>
        <p:spPr>
          <a:xfrm>
            <a:off x="1371600" y="4432829"/>
            <a:ext cx="6400800" cy="1294063"/>
          </a:xfrm>
        </p:spPr>
        <p:txBody>
          <a:bodyPr/>
          <a:lstStyle/>
          <a:p>
            <a:pPr>
              <a:spcBef>
                <a:spcPts val="0"/>
              </a:spcBef>
            </a:pPr>
            <a:r>
              <a:rPr lang="en-US" b="1" dirty="0" smtClean="0">
                <a:solidFill>
                  <a:schemeClr val="bg1"/>
                </a:solidFill>
                <a:latin typeface="Arial"/>
                <a:cs typeface="Arial"/>
              </a:rPr>
              <a:t>David Owen</a:t>
            </a:r>
          </a:p>
          <a:p>
            <a:pPr>
              <a:spcBef>
                <a:spcPts val="0"/>
              </a:spcBef>
            </a:pPr>
            <a:r>
              <a:rPr lang="en-US" sz="2400" b="1" dirty="0" smtClean="0">
                <a:solidFill>
                  <a:schemeClr val="bg1"/>
                </a:solidFill>
                <a:latin typeface="Arial"/>
                <a:cs typeface="Arial"/>
              </a:rPr>
              <a:t>Chief Executive, </a:t>
            </a:r>
            <a:r>
              <a:rPr lang="en-US" sz="2400" b="1" dirty="0" err="1" smtClean="0">
                <a:solidFill>
                  <a:schemeClr val="bg1"/>
                </a:solidFill>
                <a:latin typeface="Arial"/>
                <a:cs typeface="Arial"/>
              </a:rPr>
              <a:t>Gfirst</a:t>
            </a:r>
            <a:r>
              <a:rPr lang="en-US" sz="2400" b="1" dirty="0" smtClean="0">
                <a:solidFill>
                  <a:schemeClr val="bg1"/>
                </a:solidFill>
                <a:latin typeface="Arial"/>
                <a:cs typeface="Arial"/>
              </a:rPr>
              <a:t> LEP</a:t>
            </a:r>
            <a:endParaRPr lang="en-US" sz="2400" b="1" dirty="0">
              <a:solidFill>
                <a:schemeClr val="bg1"/>
              </a:solidFill>
              <a:latin typeface="Arial"/>
              <a:cs typeface="Arial"/>
            </a:endParaRPr>
          </a:p>
        </p:txBody>
      </p:sp>
      <p:pic>
        <p:nvPicPr>
          <p:cNvPr id="6" name="Picture 5" descr="Seminar_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72009" y="788710"/>
            <a:ext cx="3396610" cy="1433261"/>
          </a:xfrm>
          <a:prstGeom prst="rect">
            <a:avLst/>
          </a:prstGeom>
          <a:effectLst>
            <a:outerShdw blurRad="63500" sx="102000" sy="102000" algn="ctr" rotWithShape="0">
              <a:prstClr val="black">
                <a:alpha val="40000"/>
              </a:prstClr>
            </a:outerShdw>
          </a:effectLst>
        </p:spPr>
      </p:pic>
      <p:pic>
        <p:nvPicPr>
          <p:cNvPr id="7" name="Picture 6" descr="JIN_UK_Global strapline Whit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8002" y="6185394"/>
            <a:ext cx="1439798" cy="327431"/>
          </a:xfrm>
          <a:prstGeom prst="rect">
            <a:avLst/>
          </a:prstGeom>
        </p:spPr>
      </p:pic>
    </p:spTree>
    <p:extLst>
      <p:ext uri="{BB962C8B-B14F-4D97-AF65-F5344CB8AC3E}">
        <p14:creationId xmlns:p14="http://schemas.microsoft.com/office/powerpoint/2010/main" val="4255332706"/>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0628" y="610268"/>
            <a:ext cx="6103144" cy="490537"/>
          </a:xfrm>
        </p:spPr>
        <p:txBody>
          <a:bodyPr>
            <a:normAutofit fontScale="90000"/>
          </a:bodyPr>
          <a:lstStyle/>
          <a:p>
            <a:pPr>
              <a:defRPr/>
            </a:pPr>
            <a:r>
              <a:rPr lang="en-GB" sz="2700" dirty="0" smtClean="0"/>
              <a:t>UK trade with China </a:t>
            </a:r>
            <a:r>
              <a:rPr lang="en-GB" sz="1200" dirty="0" smtClean="0"/>
              <a:t>source</a:t>
            </a:r>
            <a:r>
              <a:rPr lang="en-GB" sz="1200" dirty="0"/>
              <a:t>: </a:t>
            </a:r>
            <a:r>
              <a:rPr lang="en-GB" sz="1200" b="1" dirty="0" smtClean="0"/>
              <a:t>ONS 31 Mar 2017</a:t>
            </a:r>
            <a:endParaRPr lang="en-GB" sz="1200" b="1" dirty="0"/>
          </a:p>
        </p:txBody>
      </p:sp>
      <p:pic>
        <p:nvPicPr>
          <p:cNvPr id="4" name="Content Placeholder 3"/>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402700" y="1600201"/>
            <a:ext cx="7666788" cy="4873625"/>
          </a:xfrm>
        </p:spPr>
      </p:pic>
    </p:spTree>
    <p:extLst>
      <p:ext uri="{BB962C8B-B14F-4D97-AF65-F5344CB8AC3E}">
        <p14:creationId xmlns:p14="http://schemas.microsoft.com/office/powerpoint/2010/main" val="1643269402"/>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5472" y="-442451"/>
            <a:ext cx="8495071" cy="1415845"/>
          </a:xfrm>
        </p:spPr>
        <p:txBody>
          <a:bodyPr>
            <a:normAutofit/>
          </a:bodyPr>
          <a:lstStyle/>
          <a:p>
            <a:pPr>
              <a:defRPr/>
            </a:pPr>
            <a:r>
              <a:rPr lang="en-GB" sz="2800" b="1" dirty="0" smtClean="0"/>
              <a:t>UK trade with China (Jan-Mar 2017 compared with Jan-Dec 2014) </a:t>
            </a:r>
            <a:endParaRPr lang="en-GB" sz="2800" b="1" dirty="0"/>
          </a:p>
        </p:txBody>
      </p:sp>
      <p:sp>
        <p:nvSpPr>
          <p:cNvPr id="16387" name="Content Placeholder 2"/>
          <p:cNvSpPr>
            <a:spLocks noGrp="1"/>
          </p:cNvSpPr>
          <p:nvPr>
            <p:ph sz="quarter" idx="1"/>
          </p:nvPr>
        </p:nvSpPr>
        <p:spPr>
          <a:xfrm>
            <a:off x="1485899" y="1600202"/>
            <a:ext cx="6134423" cy="4873625"/>
          </a:xfrm>
        </p:spPr>
        <p:txBody>
          <a:bodyPr/>
          <a:lstStyle/>
          <a:p>
            <a:r>
              <a:rPr lang="en-GB" altLang="en-US" dirty="0" smtClean="0"/>
              <a:t>Jan-Mar 2017 China was 6</a:t>
            </a:r>
            <a:r>
              <a:rPr lang="en-GB" altLang="en-US" baseline="30000" dirty="0" smtClean="0"/>
              <a:t>th</a:t>
            </a:r>
            <a:r>
              <a:rPr lang="en-GB" altLang="en-US" dirty="0" smtClean="0"/>
              <a:t> largest Export market (£4.5bn)</a:t>
            </a:r>
          </a:p>
          <a:p>
            <a:r>
              <a:rPr lang="en-GB" altLang="en-US" dirty="0" smtClean="0"/>
              <a:t>Jan-Dec 2014 China was 7</a:t>
            </a:r>
            <a:r>
              <a:rPr lang="en-GB" altLang="en-US" baseline="30000" dirty="0" smtClean="0"/>
              <a:t>th</a:t>
            </a:r>
            <a:r>
              <a:rPr lang="en-GB" altLang="en-US" dirty="0" smtClean="0"/>
              <a:t> largest Export market (£18.7bn)</a:t>
            </a:r>
          </a:p>
          <a:p>
            <a:endParaRPr lang="en-GB" altLang="en-US" dirty="0"/>
          </a:p>
          <a:p>
            <a:r>
              <a:rPr lang="en-GB" altLang="en-US" dirty="0" smtClean="0"/>
              <a:t>Jan-Mar 2017 China was 2</a:t>
            </a:r>
            <a:r>
              <a:rPr lang="en-GB" altLang="en-US" baseline="30000" dirty="0" smtClean="0"/>
              <a:t>nd</a:t>
            </a:r>
            <a:r>
              <a:rPr lang="en-GB" altLang="en-US" dirty="0" smtClean="0"/>
              <a:t> largest Import market (£10.5bn)</a:t>
            </a:r>
          </a:p>
          <a:p>
            <a:r>
              <a:rPr lang="en-GB" altLang="en-US" dirty="0" smtClean="0"/>
              <a:t>Jan-Dec 2014 China was 3</a:t>
            </a:r>
            <a:r>
              <a:rPr lang="en-GB" altLang="en-US" baseline="30000" dirty="0" smtClean="0"/>
              <a:t>rd</a:t>
            </a:r>
            <a:r>
              <a:rPr lang="en-GB" altLang="en-US" dirty="0" smtClean="0"/>
              <a:t> largest Import market (£38.3bn)</a:t>
            </a:r>
          </a:p>
          <a:p>
            <a:r>
              <a:rPr lang="en-GB" altLang="en-US" dirty="0" smtClean="0"/>
              <a:t>Motor vehicles and parts is largest product group by value of Exports followed by chemicals and chemical products (for UK)</a:t>
            </a:r>
            <a:endParaRPr lang="en-GB" altLang="en-US" dirty="0"/>
          </a:p>
        </p:txBody>
      </p:sp>
    </p:spTree>
    <p:extLst>
      <p:ext uri="{BB962C8B-B14F-4D97-AF65-F5344CB8AC3E}">
        <p14:creationId xmlns:p14="http://schemas.microsoft.com/office/powerpoint/2010/main" val="4027357409"/>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8490" y="254974"/>
            <a:ext cx="8453839" cy="1143000"/>
          </a:xfrm>
        </p:spPr>
        <p:txBody>
          <a:bodyPr/>
          <a:lstStyle/>
          <a:p>
            <a:pPr>
              <a:defRPr/>
            </a:pPr>
            <a:r>
              <a:rPr lang="en-GB" dirty="0" smtClean="0"/>
              <a:t>Abraham Maslow – Hierarchy of Needs 1943</a:t>
            </a:r>
            <a:endParaRPr lang="en-GB" dirty="0"/>
          </a:p>
        </p:txBody>
      </p:sp>
      <p:pic>
        <p:nvPicPr>
          <p:cNvPr id="3" name="Content Placeholder 2"/>
          <p:cNvPicPr>
            <a:picLocks noGrp="1" noChangeAspect="1"/>
          </p:cNvPicPr>
          <p:nvPr>
            <p:ph sz="quarter" idx="1"/>
          </p:nvPr>
        </p:nvPicPr>
        <p:blipFill>
          <a:blip r:embed="rId2"/>
          <a:stretch>
            <a:fillRect/>
          </a:stretch>
        </p:blipFill>
        <p:spPr>
          <a:xfrm>
            <a:off x="1946787" y="1701016"/>
            <a:ext cx="4923388" cy="4916094"/>
          </a:xfrm>
          <a:prstGeom prst="rect">
            <a:avLst/>
          </a:prstGeom>
        </p:spPr>
      </p:pic>
    </p:spTree>
    <p:extLst>
      <p:ext uri="{BB962C8B-B14F-4D97-AF65-F5344CB8AC3E}">
        <p14:creationId xmlns:p14="http://schemas.microsoft.com/office/powerpoint/2010/main" val="2046232519"/>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94904" y="-132482"/>
            <a:ext cx="5109663" cy="1143000"/>
          </a:xfrm>
        </p:spPr>
        <p:txBody>
          <a:bodyPr/>
          <a:lstStyle/>
          <a:p>
            <a:r>
              <a:rPr lang="en-GB" dirty="0" smtClean="0"/>
              <a:t>Current Exports To China </a:t>
            </a:r>
            <a:endParaRPr lang="en-GB" dirty="0"/>
          </a:p>
        </p:txBody>
      </p:sp>
      <p:graphicFrame>
        <p:nvGraphicFramePr>
          <p:cNvPr id="5" name="Content Placeholder 4"/>
          <p:cNvGraphicFramePr>
            <a:graphicFrameLocks noGrp="1"/>
          </p:cNvGraphicFramePr>
          <p:nvPr>
            <p:ph sz="quarter" idx="1"/>
            <p:extLst>
              <p:ext uri="{D42A27DB-BD31-4B8C-83A1-F6EECF244321}">
                <p14:modId xmlns:p14="http://schemas.microsoft.com/office/powerpoint/2010/main" val="2527780609"/>
              </p:ext>
            </p:extLst>
          </p:nvPr>
        </p:nvGraphicFramePr>
        <p:xfrm>
          <a:off x="457200" y="1600201"/>
          <a:ext cx="7467600" cy="48736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7145195" y="5197034"/>
            <a:ext cx="1559209" cy="923330"/>
          </a:xfrm>
          <a:prstGeom prst="rect">
            <a:avLst/>
          </a:prstGeom>
          <a:noFill/>
        </p:spPr>
        <p:txBody>
          <a:bodyPr wrap="square" rtlCol="0">
            <a:spAutoFit/>
          </a:bodyPr>
          <a:lstStyle/>
          <a:p>
            <a:pPr defTabSz="914400"/>
            <a:r>
              <a:rPr lang="en-GB" dirty="0" smtClean="0">
                <a:solidFill>
                  <a:prstClr val="black"/>
                </a:solidFill>
                <a:latin typeface="Times New Roman"/>
              </a:rPr>
              <a:t> </a:t>
            </a:r>
            <a:r>
              <a:rPr lang="en-GB" dirty="0">
                <a:solidFill>
                  <a:prstClr val="black"/>
                </a:solidFill>
                <a:latin typeface="Times New Roman"/>
              </a:rPr>
              <a:t>Future – seafood, beer, ‘British fare’ </a:t>
            </a:r>
          </a:p>
        </p:txBody>
      </p:sp>
    </p:spTree>
    <p:extLst>
      <p:ext uri="{BB962C8B-B14F-4D97-AF65-F5344CB8AC3E}">
        <p14:creationId xmlns:p14="http://schemas.microsoft.com/office/powerpoint/2010/main" val="1685567649"/>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1277" y="82722"/>
            <a:ext cx="6123413" cy="1143000"/>
          </a:xfrm>
        </p:spPr>
        <p:txBody>
          <a:bodyPr/>
          <a:lstStyle/>
          <a:p>
            <a:pPr>
              <a:defRPr/>
            </a:pPr>
            <a:r>
              <a:rPr lang="en-GB" dirty="0" smtClean="0"/>
              <a:t>Target Locations and Cities </a:t>
            </a:r>
            <a:endParaRPr lang="en-GB" dirty="0"/>
          </a:p>
        </p:txBody>
      </p:sp>
      <p:sp>
        <p:nvSpPr>
          <p:cNvPr id="17411" name="Content Placeholder 2"/>
          <p:cNvSpPr>
            <a:spLocks noGrp="1"/>
          </p:cNvSpPr>
          <p:nvPr>
            <p:ph sz="quarter" idx="1"/>
          </p:nvPr>
        </p:nvSpPr>
        <p:spPr>
          <a:xfrm>
            <a:off x="712470" y="1310835"/>
            <a:ext cx="7411228" cy="5257799"/>
          </a:xfrm>
        </p:spPr>
        <p:txBody>
          <a:bodyPr/>
          <a:lstStyle/>
          <a:p>
            <a:pPr marL="0" indent="0">
              <a:buNone/>
            </a:pPr>
            <a:r>
              <a:rPr lang="en-GB" altLang="en-US" dirty="0"/>
              <a:t> </a:t>
            </a:r>
            <a:r>
              <a:rPr lang="en-GB" altLang="en-US" dirty="0" smtClean="0"/>
              <a:t>  1.4 billion people with an ageing population</a:t>
            </a:r>
          </a:p>
          <a:p>
            <a:pPr marL="0" indent="0">
              <a:buNone/>
            </a:pPr>
            <a:endParaRPr lang="en-GB" altLang="en-US" dirty="0"/>
          </a:p>
          <a:p>
            <a:r>
              <a:rPr lang="en-GB" altLang="en-US" dirty="0" smtClean="0"/>
              <a:t>Tier 1 cities (over 15m population) -  5 - </a:t>
            </a:r>
            <a:r>
              <a:rPr lang="en-GB" altLang="en-US" b="1" dirty="0" smtClean="0"/>
              <a:t>Beijing, Shanghai, Tianjing, Chongqing, Guangzhou </a:t>
            </a:r>
          </a:p>
          <a:p>
            <a:pPr marL="0" indent="0">
              <a:buNone/>
            </a:pPr>
            <a:r>
              <a:rPr lang="en-GB" altLang="en-US" b="1" dirty="0" smtClean="0"/>
              <a:t> </a:t>
            </a:r>
          </a:p>
          <a:p>
            <a:r>
              <a:rPr lang="en-GB" altLang="en-US" dirty="0" smtClean="0"/>
              <a:t>Tier 2 cities (3-15m people) – 35</a:t>
            </a:r>
          </a:p>
          <a:p>
            <a:pPr marL="0" indent="0">
              <a:buNone/>
            </a:pPr>
            <a:endParaRPr lang="en-GB" altLang="en-US" dirty="0" smtClean="0"/>
          </a:p>
          <a:p>
            <a:r>
              <a:rPr lang="en-GB" altLang="en-US" dirty="0" smtClean="0"/>
              <a:t>Tier 3 cities (150,000 – 3m people) – 145</a:t>
            </a:r>
          </a:p>
          <a:p>
            <a:endParaRPr lang="en-GB" altLang="en-US" dirty="0" smtClean="0"/>
          </a:p>
          <a:p>
            <a:r>
              <a:rPr lang="en-GB" altLang="en-US" dirty="0"/>
              <a:t>105 cities with over 1m </a:t>
            </a:r>
            <a:r>
              <a:rPr lang="en-GB" altLang="en-US" dirty="0" smtClean="0"/>
              <a:t>population</a:t>
            </a:r>
          </a:p>
          <a:p>
            <a:pPr marL="0" indent="0">
              <a:buNone/>
            </a:pPr>
            <a:endParaRPr lang="en-GB" altLang="en-US" dirty="0" smtClean="0"/>
          </a:p>
          <a:p>
            <a:r>
              <a:rPr lang="en-GB" altLang="en-US" dirty="0" smtClean="0"/>
              <a:t>665 cities in China</a:t>
            </a:r>
          </a:p>
          <a:p>
            <a:pPr marL="0" indent="0">
              <a:buNone/>
            </a:pPr>
            <a:endParaRPr lang="en-GB" altLang="en-US" dirty="0" smtClean="0"/>
          </a:p>
          <a:p>
            <a:r>
              <a:rPr lang="en-GB" altLang="en-US" sz="1200" dirty="0" smtClean="0"/>
              <a:t>Source: South China Morning Post 2016 quoting National Bureau of Statistics 2013 Statistical Yearbook</a:t>
            </a:r>
            <a:r>
              <a:rPr lang="en-GB" altLang="en-US" dirty="0" smtClean="0"/>
              <a:t> </a:t>
            </a:r>
          </a:p>
        </p:txBody>
      </p:sp>
    </p:spTree>
    <p:extLst>
      <p:ext uri="{BB962C8B-B14F-4D97-AF65-F5344CB8AC3E}">
        <p14:creationId xmlns:p14="http://schemas.microsoft.com/office/powerpoint/2010/main" val="3674975019"/>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8792" y="280388"/>
            <a:ext cx="9254356" cy="1143000"/>
          </a:xfrm>
        </p:spPr>
        <p:txBody>
          <a:bodyPr>
            <a:normAutofit/>
          </a:bodyPr>
          <a:lstStyle/>
          <a:p>
            <a:pPr>
              <a:defRPr/>
            </a:pPr>
            <a:r>
              <a:rPr lang="en-GB" sz="2800" dirty="0" smtClean="0"/>
              <a:t>Example: Health Care Sector – Areas for focus </a:t>
            </a:r>
            <a:endParaRPr lang="en-GB" sz="2800" dirty="0"/>
          </a:p>
        </p:txBody>
      </p:sp>
      <p:sp>
        <p:nvSpPr>
          <p:cNvPr id="18435" name="Content Placeholder 2"/>
          <p:cNvSpPr>
            <a:spLocks noGrp="1"/>
          </p:cNvSpPr>
          <p:nvPr>
            <p:ph sz="quarter" idx="1"/>
          </p:nvPr>
        </p:nvSpPr>
        <p:spPr>
          <a:xfrm>
            <a:off x="387213" y="1507412"/>
            <a:ext cx="8053998" cy="5440362"/>
          </a:xfrm>
        </p:spPr>
        <p:txBody>
          <a:bodyPr/>
          <a:lstStyle/>
          <a:p>
            <a:r>
              <a:rPr lang="en-GB" altLang="en-US" sz="2000" dirty="0" smtClean="0"/>
              <a:t>Pharmaceuticals – Hospitals and retail pharmacies</a:t>
            </a:r>
          </a:p>
          <a:p>
            <a:r>
              <a:rPr lang="en-GB" altLang="en-US" sz="2000" dirty="0" smtClean="0"/>
              <a:t>Vaccines</a:t>
            </a:r>
          </a:p>
          <a:p>
            <a:r>
              <a:rPr lang="en-GB" altLang="en-US" sz="2000" dirty="0" smtClean="0"/>
              <a:t>Biotechnology/bioengineering products</a:t>
            </a:r>
          </a:p>
          <a:p>
            <a:r>
              <a:rPr lang="en-GB" altLang="en-US" sz="2000" dirty="0" smtClean="0"/>
              <a:t>Surgical equipment</a:t>
            </a:r>
          </a:p>
          <a:p>
            <a:r>
              <a:rPr lang="en-GB" altLang="en-US" sz="2000" dirty="0" smtClean="0"/>
              <a:t>OTC medicines</a:t>
            </a:r>
          </a:p>
          <a:p>
            <a:r>
              <a:rPr lang="en-GB" altLang="en-US" sz="2000" dirty="0" smtClean="0"/>
              <a:t>Herbal remedies</a:t>
            </a:r>
          </a:p>
          <a:p>
            <a:r>
              <a:rPr lang="en-GB" altLang="en-US" sz="2000" dirty="0" smtClean="0"/>
              <a:t>Mental health treatment and counselling</a:t>
            </a:r>
          </a:p>
          <a:p>
            <a:r>
              <a:rPr lang="en-GB" altLang="en-US" sz="2000" dirty="0" smtClean="0"/>
              <a:t>Elderly health and care homes</a:t>
            </a:r>
          </a:p>
          <a:p>
            <a:r>
              <a:rPr lang="en-GB" altLang="en-US" sz="2000" dirty="0" smtClean="0"/>
              <a:t>Women’s health</a:t>
            </a:r>
          </a:p>
          <a:p>
            <a:r>
              <a:rPr lang="en-GB" altLang="en-US" sz="2000" dirty="0" smtClean="0"/>
              <a:t>Pregnant women and mothers</a:t>
            </a:r>
          </a:p>
          <a:p>
            <a:r>
              <a:rPr lang="en-GB" altLang="en-US" sz="2000" dirty="0" smtClean="0"/>
              <a:t>Infants and Children</a:t>
            </a:r>
          </a:p>
          <a:p>
            <a:r>
              <a:rPr lang="en-GB" altLang="en-US" sz="2000" dirty="0" smtClean="0"/>
              <a:t>Nutrition and Nutraceuticals</a:t>
            </a:r>
          </a:p>
          <a:p>
            <a:endParaRPr lang="en-GB" altLang="en-US" sz="2000" dirty="0" smtClean="0"/>
          </a:p>
        </p:txBody>
      </p:sp>
    </p:spTree>
    <p:extLst>
      <p:ext uri="{BB962C8B-B14F-4D97-AF65-F5344CB8AC3E}">
        <p14:creationId xmlns:p14="http://schemas.microsoft.com/office/powerpoint/2010/main" val="2763955622"/>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85888" y="0"/>
            <a:ext cx="5600700" cy="1143000"/>
          </a:xfrm>
        </p:spPr>
        <p:txBody>
          <a:bodyPr/>
          <a:lstStyle/>
          <a:p>
            <a:pPr>
              <a:defRPr/>
            </a:pPr>
            <a:r>
              <a:rPr lang="en-GB" dirty="0" smtClean="0"/>
              <a:t>Models of Collaboration</a:t>
            </a:r>
            <a:endParaRPr lang="en-GB" dirty="0"/>
          </a:p>
        </p:txBody>
      </p:sp>
      <p:sp>
        <p:nvSpPr>
          <p:cNvPr id="18435" name="Content Placeholder 2"/>
          <p:cNvSpPr>
            <a:spLocks noGrp="1"/>
          </p:cNvSpPr>
          <p:nvPr>
            <p:ph sz="quarter" idx="1"/>
          </p:nvPr>
        </p:nvSpPr>
        <p:spPr>
          <a:xfrm>
            <a:off x="1385887" y="1417638"/>
            <a:ext cx="5940029" cy="5440362"/>
          </a:xfrm>
        </p:spPr>
        <p:txBody>
          <a:bodyPr/>
          <a:lstStyle/>
          <a:p>
            <a:r>
              <a:rPr lang="en-GB" altLang="en-US" dirty="0" smtClean="0"/>
              <a:t>Export sales from UK </a:t>
            </a:r>
          </a:p>
          <a:p>
            <a:r>
              <a:rPr lang="en-GB" altLang="en-US" dirty="0" smtClean="0"/>
              <a:t>OEM/local production and local sales</a:t>
            </a:r>
          </a:p>
          <a:p>
            <a:r>
              <a:rPr lang="en-GB" altLang="en-US" dirty="0" smtClean="0"/>
              <a:t>Local </a:t>
            </a:r>
            <a:r>
              <a:rPr lang="en-GB" altLang="en-US" dirty="0"/>
              <a:t>distributorship – locally or by third party</a:t>
            </a:r>
          </a:p>
          <a:p>
            <a:r>
              <a:rPr lang="en-GB" altLang="en-US" dirty="0" smtClean="0"/>
              <a:t>Franchise</a:t>
            </a:r>
          </a:p>
          <a:p>
            <a:r>
              <a:rPr lang="en-GB" altLang="en-US" dirty="0" smtClean="0"/>
              <a:t>Joint venture with local partner</a:t>
            </a:r>
          </a:p>
          <a:p>
            <a:r>
              <a:rPr lang="en-GB" altLang="en-US" dirty="0"/>
              <a:t>Own marketing organisation – local, regional, national </a:t>
            </a:r>
          </a:p>
          <a:p>
            <a:endParaRPr lang="en-GB" altLang="en-US" dirty="0" smtClean="0"/>
          </a:p>
        </p:txBody>
      </p:sp>
    </p:spTree>
    <p:extLst>
      <p:ext uri="{BB962C8B-B14F-4D97-AF65-F5344CB8AC3E}">
        <p14:creationId xmlns:p14="http://schemas.microsoft.com/office/powerpoint/2010/main" val="610154577"/>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dirty="0" smtClean="0"/>
              <a:t>In summary…</a:t>
            </a:r>
            <a:endParaRPr lang="en-US" sz="3600" dirty="0"/>
          </a:p>
        </p:txBody>
      </p:sp>
      <p:sp>
        <p:nvSpPr>
          <p:cNvPr id="3" name="Content Placeholder 2"/>
          <p:cNvSpPr>
            <a:spLocks noGrp="1"/>
          </p:cNvSpPr>
          <p:nvPr>
            <p:ph sz="quarter" idx="1"/>
          </p:nvPr>
        </p:nvSpPr>
        <p:spPr>
          <a:xfrm>
            <a:off x="457200" y="1600200"/>
            <a:ext cx="8317014" cy="4873752"/>
          </a:xfrm>
        </p:spPr>
        <p:txBody>
          <a:bodyPr/>
          <a:lstStyle/>
          <a:p>
            <a:r>
              <a:rPr lang="en-GB" sz="2000" dirty="0" smtClean="0"/>
              <a:t>China is already our 6</a:t>
            </a:r>
            <a:r>
              <a:rPr lang="en-GB" sz="2000" baseline="30000" dirty="0" smtClean="0"/>
              <a:t>th</a:t>
            </a:r>
            <a:r>
              <a:rPr lang="en-GB" sz="2000" dirty="0" smtClean="0"/>
              <a:t> largest Export market and 2</a:t>
            </a:r>
            <a:r>
              <a:rPr lang="en-GB" sz="2000" baseline="30000" dirty="0" smtClean="0"/>
              <a:t>nd</a:t>
            </a:r>
            <a:r>
              <a:rPr lang="en-GB" sz="2000" dirty="0" smtClean="0"/>
              <a:t> largest Importer</a:t>
            </a:r>
          </a:p>
          <a:p>
            <a:r>
              <a:rPr lang="en-GB" sz="2000" dirty="0" smtClean="0"/>
              <a:t>We are improving BUT could do better…..</a:t>
            </a:r>
          </a:p>
          <a:p>
            <a:r>
              <a:rPr lang="en-GB" sz="2000" dirty="0" smtClean="0"/>
              <a:t>Chinese customers have clear needs for British products and services</a:t>
            </a:r>
          </a:p>
          <a:p>
            <a:r>
              <a:rPr lang="en-GB" sz="2000" dirty="0" smtClean="0"/>
              <a:t>We can target Where, How and Why to sell our goods and services</a:t>
            </a:r>
          </a:p>
          <a:p>
            <a:r>
              <a:rPr lang="en-GB" sz="2000" dirty="0" smtClean="0"/>
              <a:t>We can choose different operating models for selling to China</a:t>
            </a:r>
          </a:p>
          <a:p>
            <a:r>
              <a:rPr lang="en-GB" sz="2000" dirty="0" smtClean="0"/>
              <a:t>Having a good ‘pathfinder’ partner early on to find opportunities and avoid mistakes really helps – we don’t know what we don’t know!</a:t>
            </a:r>
          </a:p>
          <a:p>
            <a:endParaRPr lang="en-GB" sz="2000" dirty="0"/>
          </a:p>
          <a:p>
            <a:pPr marL="0" indent="0">
              <a:buNone/>
            </a:pPr>
            <a:r>
              <a:rPr lang="en-GB" sz="2000" b="1" dirty="0" smtClean="0"/>
              <a:t>Wherever we may be in our China trade development, remember… </a:t>
            </a:r>
            <a:endParaRPr lang="en-US" sz="2000" b="1" dirty="0"/>
          </a:p>
        </p:txBody>
      </p:sp>
    </p:spTree>
    <p:extLst>
      <p:ext uri="{BB962C8B-B14F-4D97-AF65-F5344CB8AC3E}">
        <p14:creationId xmlns:p14="http://schemas.microsoft.com/office/powerpoint/2010/main" val="2142715217"/>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8797" y="0"/>
            <a:ext cx="5600700" cy="1143000"/>
          </a:xfrm>
        </p:spPr>
        <p:txBody>
          <a:bodyPr/>
          <a:lstStyle/>
          <a:p>
            <a:pPr>
              <a:defRPr/>
            </a:pPr>
            <a:r>
              <a:rPr lang="en-GB" sz="2600" b="1" dirty="0" smtClean="0"/>
              <a:t>Fortune Favours </a:t>
            </a:r>
            <a:r>
              <a:rPr lang="en-GB" sz="2600" b="1" dirty="0" smtClean="0">
                <a:solidFill>
                  <a:schemeClr val="tx1">
                    <a:lumMod val="65000"/>
                    <a:lumOff val="35000"/>
                  </a:schemeClr>
                </a:solidFill>
              </a:rPr>
              <a:t>The Bold</a:t>
            </a:r>
            <a:r>
              <a:rPr lang="en-GB" sz="2600" dirty="0" smtClean="0"/>
              <a:t/>
            </a:r>
            <a:br>
              <a:rPr lang="en-GB" sz="2600" dirty="0" smtClean="0"/>
            </a:br>
            <a:endParaRPr lang="en-GB" sz="2600" dirty="0"/>
          </a:p>
        </p:txBody>
      </p:sp>
      <p:pic>
        <p:nvPicPr>
          <p:cNvPr id="2050" name="Picture 2" descr="https://upload.wikimedia.org/wikipedia/commons/thumb/b/b1/Salvator_Rosa_%28Italian_-_Allegory_of_Fortune_-_Google_Art_Project.jpg/300px-Salvator_Rosa_%28Italian_-_Allegory_of_Fortune_-_Google_Art_Project.jpg"/>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1079806" y="2204464"/>
            <a:ext cx="2482540" cy="340676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Related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07496" y="2234864"/>
            <a:ext cx="2214851" cy="337569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760774" y="911802"/>
            <a:ext cx="5541042" cy="892552"/>
          </a:xfrm>
          <a:prstGeom prst="rect">
            <a:avLst/>
          </a:prstGeom>
          <a:noFill/>
        </p:spPr>
        <p:txBody>
          <a:bodyPr wrap="square" rtlCol="0">
            <a:spAutoFit/>
          </a:bodyPr>
          <a:lstStyle/>
          <a:p>
            <a:pPr defTabSz="914400"/>
            <a:r>
              <a:rPr lang="en-GB" sz="2600" b="1" dirty="0" smtClean="0">
                <a:solidFill>
                  <a:prstClr val="black">
                    <a:lumMod val="65000"/>
                    <a:lumOff val="35000"/>
                  </a:prstClr>
                </a:solidFill>
                <a:latin typeface="Arial"/>
              </a:rPr>
              <a:t>Time Makes The Man/The Trend Of Events Brings Forth The Hero</a:t>
            </a:r>
            <a:endParaRPr lang="en-US" sz="2600" b="1" dirty="0">
              <a:solidFill>
                <a:prstClr val="black">
                  <a:lumMod val="65000"/>
                  <a:lumOff val="35000"/>
                </a:prstClr>
              </a:solidFill>
              <a:latin typeface="Arial"/>
            </a:endParaRPr>
          </a:p>
        </p:txBody>
      </p:sp>
    </p:spTree>
    <p:extLst>
      <p:ext uri="{BB962C8B-B14F-4D97-AF65-F5344CB8AC3E}">
        <p14:creationId xmlns:p14="http://schemas.microsoft.com/office/powerpoint/2010/main" val="944475135"/>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May You Succeed in China…….</a:t>
            </a:r>
            <a:endParaRPr lang="en-US" dirty="0"/>
          </a:p>
        </p:txBody>
      </p:sp>
      <p:sp>
        <p:nvSpPr>
          <p:cNvPr id="3" name="Content Placeholder 2"/>
          <p:cNvSpPr>
            <a:spLocks noGrp="1"/>
          </p:cNvSpPr>
          <p:nvPr>
            <p:ph sz="quarter" idx="1"/>
          </p:nvPr>
        </p:nvSpPr>
        <p:spPr>
          <a:xfrm>
            <a:off x="609031" y="1669749"/>
            <a:ext cx="7467600" cy="4873752"/>
          </a:xfrm>
        </p:spPr>
        <p:txBody>
          <a:bodyPr/>
          <a:lstStyle/>
          <a:p>
            <a:pPr marL="0" indent="0">
              <a:buNone/>
            </a:pPr>
            <a:r>
              <a:rPr lang="en-GB" sz="2600" dirty="0" smtClean="0">
                <a:solidFill>
                  <a:schemeClr val="tx1">
                    <a:lumMod val="65000"/>
                    <a:lumOff val="35000"/>
                  </a:schemeClr>
                </a:solidFill>
                <a:latin typeface="+mj-lt"/>
              </a:rPr>
              <a:t> </a:t>
            </a:r>
            <a:endParaRPr lang="en-US" sz="2600" dirty="0">
              <a:solidFill>
                <a:schemeClr val="tx1">
                  <a:lumMod val="65000"/>
                  <a:lumOff val="35000"/>
                </a:schemeClr>
              </a:solidFill>
              <a:latin typeface="+mj-lt"/>
            </a:endParaRPr>
          </a:p>
        </p:txBody>
      </p:sp>
      <p:pic>
        <p:nvPicPr>
          <p:cNvPr id="4" name="Picture 3"/>
          <p:cNvPicPr>
            <a:picLocks noChangeAspect="1"/>
          </p:cNvPicPr>
          <p:nvPr/>
        </p:nvPicPr>
        <p:blipFill>
          <a:blip r:embed="rId2"/>
          <a:stretch>
            <a:fillRect/>
          </a:stretch>
        </p:blipFill>
        <p:spPr>
          <a:xfrm>
            <a:off x="1536540" y="1717163"/>
            <a:ext cx="5677108" cy="3815193"/>
          </a:xfrm>
          <a:prstGeom prst="rect">
            <a:avLst/>
          </a:prstGeom>
        </p:spPr>
      </p:pic>
    </p:spTree>
    <p:extLst>
      <p:ext uri="{BB962C8B-B14F-4D97-AF65-F5344CB8AC3E}">
        <p14:creationId xmlns:p14="http://schemas.microsoft.com/office/powerpoint/2010/main" val="4148479920"/>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nghai.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Subtitle 2"/>
          <p:cNvSpPr>
            <a:spLocks noGrp="1"/>
          </p:cNvSpPr>
          <p:nvPr>
            <p:ph type="subTitle" idx="1"/>
          </p:nvPr>
        </p:nvSpPr>
        <p:spPr>
          <a:xfrm>
            <a:off x="1371600" y="2381711"/>
            <a:ext cx="6400800" cy="1294063"/>
          </a:xfrm>
        </p:spPr>
        <p:txBody>
          <a:bodyPr/>
          <a:lstStyle/>
          <a:p>
            <a:pPr>
              <a:spcBef>
                <a:spcPts val="0"/>
              </a:spcBef>
            </a:pPr>
            <a:r>
              <a:rPr lang="en-US" b="1" dirty="0" smtClean="0">
                <a:solidFill>
                  <a:schemeClr val="bg1"/>
                </a:solidFill>
                <a:latin typeface="Arial"/>
                <a:cs typeface="Arial"/>
              </a:rPr>
              <a:t>Qing Lin</a:t>
            </a:r>
          </a:p>
          <a:p>
            <a:pPr>
              <a:spcBef>
                <a:spcPts val="0"/>
              </a:spcBef>
            </a:pPr>
            <a:r>
              <a:rPr lang="en-US" sz="2400" b="1" dirty="0" smtClean="0">
                <a:solidFill>
                  <a:schemeClr val="bg1"/>
                </a:solidFill>
                <a:latin typeface="Arial"/>
                <a:cs typeface="Arial"/>
              </a:rPr>
              <a:t>CEO, Join in China</a:t>
            </a:r>
            <a:endParaRPr lang="en-US" sz="2400" b="1" dirty="0">
              <a:solidFill>
                <a:schemeClr val="bg1"/>
              </a:solidFill>
              <a:latin typeface="Arial"/>
              <a:cs typeface="Arial"/>
            </a:endParaRPr>
          </a:p>
        </p:txBody>
      </p:sp>
      <p:pic>
        <p:nvPicPr>
          <p:cNvPr id="6" name="Picture 5" descr="Seminar_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72009" y="788710"/>
            <a:ext cx="3396610" cy="1433261"/>
          </a:xfrm>
          <a:prstGeom prst="rect">
            <a:avLst/>
          </a:prstGeom>
        </p:spPr>
      </p:pic>
      <p:pic>
        <p:nvPicPr>
          <p:cNvPr id="7" name="Picture 6" descr="JIN_UK_Global strapline Whit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8002" y="6349109"/>
            <a:ext cx="1439798" cy="327431"/>
          </a:xfrm>
          <a:prstGeom prst="rect">
            <a:avLst/>
          </a:prstGeom>
        </p:spPr>
      </p:pic>
    </p:spTree>
    <p:extLst>
      <p:ext uri="{BB962C8B-B14F-4D97-AF65-F5344CB8AC3E}">
        <p14:creationId xmlns:p14="http://schemas.microsoft.com/office/powerpoint/2010/main" val="1131053162"/>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nghai.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Subtitle 2"/>
          <p:cNvSpPr>
            <a:spLocks noGrp="1"/>
          </p:cNvSpPr>
          <p:nvPr>
            <p:ph type="subTitle" idx="1"/>
          </p:nvPr>
        </p:nvSpPr>
        <p:spPr>
          <a:xfrm>
            <a:off x="0" y="2605840"/>
            <a:ext cx="9144000" cy="1294063"/>
          </a:xfrm>
        </p:spPr>
        <p:txBody>
          <a:bodyPr>
            <a:normAutofit/>
          </a:bodyPr>
          <a:lstStyle/>
          <a:p>
            <a:pPr>
              <a:spcBef>
                <a:spcPts val="0"/>
              </a:spcBef>
            </a:pPr>
            <a:r>
              <a:rPr lang="en-US" sz="5400" b="1" dirty="0" smtClean="0">
                <a:solidFill>
                  <a:schemeClr val="bg1"/>
                </a:solidFill>
                <a:latin typeface="Arial"/>
                <a:cs typeface="Arial"/>
              </a:rPr>
              <a:t>COFFEE BREAK</a:t>
            </a:r>
            <a:endParaRPr lang="en-US" sz="4400" b="1" dirty="0">
              <a:solidFill>
                <a:schemeClr val="bg1"/>
              </a:solidFill>
              <a:latin typeface="Arial"/>
              <a:cs typeface="Arial"/>
            </a:endParaRPr>
          </a:p>
        </p:txBody>
      </p:sp>
      <p:pic>
        <p:nvPicPr>
          <p:cNvPr id="6" name="Picture 5" descr="Seminar_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72009" y="788710"/>
            <a:ext cx="3396610" cy="1433261"/>
          </a:xfrm>
          <a:prstGeom prst="rect">
            <a:avLst/>
          </a:prstGeom>
        </p:spPr>
      </p:pic>
      <p:pic>
        <p:nvPicPr>
          <p:cNvPr id="7" name="Picture 6" descr="JIN_UK_Global strapline Whit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8002" y="6349109"/>
            <a:ext cx="1439798" cy="327431"/>
          </a:xfrm>
          <a:prstGeom prst="rect">
            <a:avLst/>
          </a:prstGeom>
        </p:spPr>
      </p:pic>
    </p:spTree>
    <p:extLst>
      <p:ext uri="{BB962C8B-B14F-4D97-AF65-F5344CB8AC3E}">
        <p14:creationId xmlns:p14="http://schemas.microsoft.com/office/powerpoint/2010/main" val="121531446"/>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K.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Subtitle 2"/>
          <p:cNvSpPr>
            <a:spLocks noGrp="1"/>
          </p:cNvSpPr>
          <p:nvPr>
            <p:ph type="subTitle" idx="1"/>
          </p:nvPr>
        </p:nvSpPr>
        <p:spPr>
          <a:xfrm>
            <a:off x="0" y="4432829"/>
            <a:ext cx="9144000" cy="1294063"/>
          </a:xfrm>
        </p:spPr>
        <p:txBody>
          <a:bodyPr>
            <a:normAutofit/>
          </a:bodyPr>
          <a:lstStyle/>
          <a:p>
            <a:pPr>
              <a:spcBef>
                <a:spcPts val="0"/>
              </a:spcBef>
            </a:pPr>
            <a:r>
              <a:rPr lang="en-US" b="1" dirty="0" smtClean="0">
                <a:solidFill>
                  <a:schemeClr val="bg1"/>
                </a:solidFill>
                <a:latin typeface="Arial"/>
                <a:cs typeface="Arial"/>
              </a:rPr>
              <a:t>Daisy </a:t>
            </a:r>
            <a:r>
              <a:rPr lang="en-US" b="1" dirty="0" err="1" smtClean="0">
                <a:solidFill>
                  <a:schemeClr val="bg1"/>
                </a:solidFill>
                <a:latin typeface="Arial"/>
                <a:cs typeface="Arial"/>
              </a:rPr>
              <a:t>Ip</a:t>
            </a:r>
            <a:endParaRPr lang="en-US" b="1" dirty="0" smtClean="0">
              <a:solidFill>
                <a:schemeClr val="bg1"/>
              </a:solidFill>
              <a:latin typeface="Arial"/>
              <a:cs typeface="Arial"/>
            </a:endParaRPr>
          </a:p>
          <a:p>
            <a:pPr>
              <a:spcBef>
                <a:spcPts val="0"/>
              </a:spcBef>
            </a:pPr>
            <a:r>
              <a:rPr lang="en-US" sz="2400" b="1" dirty="0" smtClean="0">
                <a:solidFill>
                  <a:schemeClr val="bg1"/>
                </a:solidFill>
                <a:latin typeface="Arial"/>
                <a:cs typeface="Arial"/>
              </a:rPr>
              <a:t>Marketing Manager, HKTDC (</a:t>
            </a:r>
            <a:r>
              <a:rPr lang="en-US" sz="2400" b="1" smtClean="0">
                <a:solidFill>
                  <a:schemeClr val="bg1"/>
                </a:solidFill>
                <a:latin typeface="Arial"/>
                <a:cs typeface="Arial"/>
              </a:rPr>
              <a:t>London Office</a:t>
            </a:r>
            <a:r>
              <a:rPr lang="en-US" sz="2400" b="1" dirty="0" smtClean="0">
                <a:solidFill>
                  <a:schemeClr val="bg1"/>
                </a:solidFill>
                <a:latin typeface="Arial"/>
                <a:cs typeface="Arial"/>
              </a:rPr>
              <a:t>)</a:t>
            </a:r>
            <a:endParaRPr lang="en-US" sz="2400" b="1" dirty="0">
              <a:solidFill>
                <a:schemeClr val="bg1"/>
              </a:solidFill>
              <a:latin typeface="Arial"/>
              <a:cs typeface="Arial"/>
            </a:endParaRPr>
          </a:p>
        </p:txBody>
      </p:sp>
      <p:pic>
        <p:nvPicPr>
          <p:cNvPr id="6" name="Picture 5" descr="Seminar_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72009" y="788710"/>
            <a:ext cx="3396610" cy="1433261"/>
          </a:xfrm>
          <a:prstGeom prst="rect">
            <a:avLst/>
          </a:prstGeom>
          <a:effectLst>
            <a:outerShdw blurRad="63500" sx="102000" sy="102000" algn="ctr" rotWithShape="0">
              <a:prstClr val="black">
                <a:alpha val="40000"/>
              </a:prstClr>
            </a:outerShdw>
          </a:effectLst>
        </p:spPr>
      </p:pic>
      <p:pic>
        <p:nvPicPr>
          <p:cNvPr id="7" name="Picture 6" descr="JIN_UK_Global strapline Whit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8002" y="6185394"/>
            <a:ext cx="1439798" cy="327431"/>
          </a:xfrm>
          <a:prstGeom prst="rect">
            <a:avLst/>
          </a:prstGeom>
        </p:spPr>
      </p:pic>
    </p:spTree>
    <p:extLst>
      <p:ext uri="{BB962C8B-B14F-4D97-AF65-F5344CB8AC3E}">
        <p14:creationId xmlns:p14="http://schemas.microsoft.com/office/powerpoint/2010/main" val="3741059513"/>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203200" y="2286120"/>
            <a:ext cx="5435600" cy="1112400"/>
          </a:xfrm>
        </p:spPr>
        <p:txBody>
          <a:bodyPr/>
          <a:lstStyle/>
          <a:p>
            <a:endParaRPr lang="en-US" sz="2400" dirty="0"/>
          </a:p>
          <a:p>
            <a:r>
              <a:rPr lang="en-US" sz="2400" dirty="0"/>
              <a:t>Think Asia, </a:t>
            </a:r>
          </a:p>
          <a:p>
            <a:r>
              <a:rPr lang="en-US" sz="2400" dirty="0"/>
              <a:t>Think Hong </a:t>
            </a:r>
            <a:r>
              <a:rPr lang="en-US" sz="2400" dirty="0" smtClean="0"/>
              <a:t>Kong</a:t>
            </a:r>
            <a:endParaRPr lang="en-US" sz="1600" dirty="0">
              <a:solidFill>
                <a:srgbClr val="FF0000"/>
              </a:solidFill>
            </a:endParaRPr>
          </a:p>
        </p:txBody>
      </p:sp>
      <p:sp>
        <p:nvSpPr>
          <p:cNvPr id="6" name="Rectangle 2"/>
          <p:cNvSpPr txBox="1">
            <a:spLocks/>
          </p:cNvSpPr>
          <p:nvPr/>
        </p:nvSpPr>
        <p:spPr bwMode="auto">
          <a:xfrm>
            <a:off x="139703" y="4338011"/>
            <a:ext cx="7763245" cy="86421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TW" sz="2000" b="1" dirty="0" smtClean="0">
                <a:solidFill>
                  <a:prstClr val="black">
                    <a:lumMod val="65000"/>
                    <a:lumOff val="35000"/>
                  </a:prstClr>
                </a:solidFill>
                <a:latin typeface="Verdana"/>
                <a:ea typeface="Verdana"/>
              </a:rPr>
              <a:t>Daisy Ip</a:t>
            </a:r>
          </a:p>
          <a:p>
            <a:pPr algn="l"/>
            <a:r>
              <a:rPr lang="en-US" altLang="zh-TW" sz="2000" b="1" dirty="0" smtClean="0">
                <a:solidFill>
                  <a:prstClr val="black">
                    <a:lumMod val="65000"/>
                    <a:lumOff val="35000"/>
                  </a:prstClr>
                </a:solidFill>
                <a:latin typeface="標楷體" pitchFamily="65" charset="-120"/>
                <a:ea typeface="標楷體" pitchFamily="65" charset="-120"/>
              </a:rPr>
              <a:t>Marketing Manager, HKTDC London Office</a:t>
            </a:r>
            <a:endParaRPr lang="zh-TW" altLang="en-US" sz="2000" b="1" dirty="0">
              <a:solidFill>
                <a:prstClr val="black">
                  <a:lumMod val="65000"/>
                  <a:lumOff val="35000"/>
                </a:prstClr>
              </a:solidFill>
              <a:latin typeface="標楷體" pitchFamily="65" charset="-120"/>
              <a:ea typeface="標楷體" pitchFamily="65" charset="-120"/>
            </a:endParaRPr>
          </a:p>
        </p:txBody>
      </p:sp>
    </p:spTree>
    <p:extLst>
      <p:ext uri="{BB962C8B-B14F-4D97-AF65-F5344CB8AC3E}">
        <p14:creationId xmlns:p14="http://schemas.microsoft.com/office/powerpoint/2010/main" val="3721059001"/>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252000" y="1738800"/>
            <a:ext cx="4968072" cy="1112400"/>
          </a:xfrm>
        </p:spPr>
        <p:txBody>
          <a:bodyPr/>
          <a:lstStyle/>
          <a:p>
            <a:r>
              <a:rPr lang="en-US" dirty="0" smtClean="0"/>
              <a:t>Opportunities in Asia &amp; China</a:t>
            </a:r>
            <a:endParaRPr lang="en-US" dirty="0"/>
          </a:p>
        </p:txBody>
      </p:sp>
    </p:spTree>
    <p:extLst>
      <p:ext uri="{BB962C8B-B14F-4D97-AF65-F5344CB8AC3E}">
        <p14:creationId xmlns:p14="http://schemas.microsoft.com/office/powerpoint/2010/main" val="3555955882"/>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smtClean="0"/>
              <a:t>Asia and China Economic Outlook</a:t>
            </a:r>
          </a:p>
        </p:txBody>
      </p:sp>
      <p:graphicFrame>
        <p:nvGraphicFramePr>
          <p:cNvPr id="4" name="Table 3"/>
          <p:cNvGraphicFramePr>
            <a:graphicFrameLocks noGrp="1"/>
          </p:cNvGraphicFramePr>
          <p:nvPr>
            <p:extLst>
              <p:ext uri="{D42A27DB-BD31-4B8C-83A1-F6EECF244321}">
                <p14:modId xmlns:p14="http://schemas.microsoft.com/office/powerpoint/2010/main" val="3781046622"/>
              </p:ext>
            </p:extLst>
          </p:nvPr>
        </p:nvGraphicFramePr>
        <p:xfrm>
          <a:off x="533400" y="2556473"/>
          <a:ext cx="7848600" cy="3835165"/>
        </p:xfrm>
        <a:graphic>
          <a:graphicData uri="http://schemas.openxmlformats.org/drawingml/2006/table">
            <a:tbl>
              <a:tblPr firstRow="1" firstCol="1" bandRow="1">
                <a:tableStyleId>{21E4AEA4-8DFA-4A89-87EB-49C32662AFE0}</a:tableStyleId>
              </a:tblPr>
              <a:tblGrid>
                <a:gridCol w="3506821"/>
                <a:gridCol w="1502923"/>
                <a:gridCol w="1440302"/>
                <a:gridCol w="1398554"/>
              </a:tblGrid>
              <a:tr h="532871">
                <a:tc gridSpan="4">
                  <a:txBody>
                    <a:bodyPr/>
                    <a:lstStyle/>
                    <a:p>
                      <a:pPr marL="0" marR="0" algn="ctr">
                        <a:lnSpc>
                          <a:spcPct val="115000"/>
                        </a:lnSpc>
                        <a:spcBef>
                          <a:spcPts val="0"/>
                        </a:spcBef>
                        <a:spcAft>
                          <a:spcPts val="0"/>
                        </a:spcAft>
                      </a:pPr>
                      <a:r>
                        <a:rPr lang="en-US" sz="1700" kern="1200" dirty="0">
                          <a:effectLst/>
                        </a:rPr>
                        <a:t>Real GDP % Growth </a:t>
                      </a:r>
                      <a:r>
                        <a:rPr lang="en-US" sz="1700" b="1" kern="1200" dirty="0" smtClean="0">
                          <a:solidFill>
                            <a:schemeClr val="lt1"/>
                          </a:solidFill>
                          <a:effectLst/>
                          <a:latin typeface="+mn-lt"/>
                          <a:ea typeface="+mn-ea"/>
                          <a:cs typeface="+mn-cs"/>
                        </a:rPr>
                        <a:t>Projections (IMF)</a:t>
                      </a:r>
                      <a:r>
                        <a:rPr lang="en-US" sz="1700" b="1" kern="1200" dirty="0">
                          <a:solidFill>
                            <a:schemeClr val="lt1"/>
                          </a:solidFill>
                          <a:effectLst/>
                          <a:latin typeface="+mn-lt"/>
                          <a:ea typeface="+mn-ea"/>
                          <a:cs typeface="+mn-cs"/>
                        </a:rPr>
                        <a:t> </a:t>
                      </a:r>
                    </a:p>
                  </a:txBody>
                  <a:tcPr marL="57150" marR="57150" marT="11430" marB="0"/>
                </a:tc>
                <a:tc hMerge="1">
                  <a:txBody>
                    <a:bodyPr/>
                    <a:lstStyle/>
                    <a:p>
                      <a:endParaRPr lang="en-US"/>
                    </a:p>
                  </a:txBody>
                  <a:tcPr/>
                </a:tc>
                <a:tc hMerge="1">
                  <a:txBody>
                    <a:bodyPr/>
                    <a:lstStyle/>
                    <a:p>
                      <a:endParaRPr lang="en-US"/>
                    </a:p>
                  </a:txBody>
                  <a:tcPr/>
                </a:tc>
                <a:tc hMerge="1">
                  <a:txBody>
                    <a:bodyPr/>
                    <a:lstStyle/>
                    <a:p>
                      <a:endParaRPr lang="en-US"/>
                    </a:p>
                  </a:txBody>
                  <a:tcPr/>
                </a:tc>
              </a:tr>
              <a:tr h="532871">
                <a:tc>
                  <a:txBody>
                    <a:bodyPr/>
                    <a:lstStyle/>
                    <a:p>
                      <a:pPr marL="0" marR="0" algn="ctr">
                        <a:lnSpc>
                          <a:spcPct val="115000"/>
                        </a:lnSpc>
                        <a:spcBef>
                          <a:spcPts val="0"/>
                        </a:spcBef>
                        <a:spcAft>
                          <a:spcPts val="0"/>
                        </a:spcAft>
                      </a:pPr>
                      <a:r>
                        <a:rPr lang="en-US" sz="1700" kern="1200" dirty="0">
                          <a:effectLst/>
                        </a:rPr>
                        <a:t>Economies</a:t>
                      </a:r>
                      <a:endParaRPr lang="en-US" sz="1300" dirty="0">
                        <a:effectLst/>
                        <a:latin typeface="Calibri"/>
                        <a:ea typeface="新細明體"/>
                        <a:cs typeface="Times New Roman"/>
                      </a:endParaRPr>
                    </a:p>
                  </a:txBody>
                  <a:tcPr marL="57150" marR="57150" marT="11430" marB="0"/>
                </a:tc>
                <a:tc>
                  <a:txBody>
                    <a:bodyPr/>
                    <a:lstStyle/>
                    <a:p>
                      <a:pPr marL="0" marR="0" algn="ctr">
                        <a:lnSpc>
                          <a:spcPct val="115000"/>
                        </a:lnSpc>
                        <a:spcBef>
                          <a:spcPts val="0"/>
                        </a:spcBef>
                        <a:spcAft>
                          <a:spcPts val="0"/>
                        </a:spcAft>
                      </a:pPr>
                      <a:r>
                        <a:rPr lang="en-US" sz="1700" kern="1200" dirty="0">
                          <a:effectLst/>
                        </a:rPr>
                        <a:t>2016</a:t>
                      </a:r>
                      <a:endParaRPr lang="en-US" sz="1300" dirty="0">
                        <a:effectLst/>
                        <a:latin typeface="Calibri"/>
                        <a:ea typeface="新細明體"/>
                        <a:cs typeface="Times New Roman"/>
                      </a:endParaRPr>
                    </a:p>
                  </a:txBody>
                  <a:tcPr marL="57150" marR="57150" marT="11430" marB="0"/>
                </a:tc>
                <a:tc>
                  <a:txBody>
                    <a:bodyPr/>
                    <a:lstStyle/>
                    <a:p>
                      <a:pPr marL="0" marR="0" algn="ctr">
                        <a:lnSpc>
                          <a:spcPct val="115000"/>
                        </a:lnSpc>
                        <a:spcBef>
                          <a:spcPts val="0"/>
                        </a:spcBef>
                        <a:spcAft>
                          <a:spcPts val="0"/>
                        </a:spcAft>
                      </a:pPr>
                      <a:r>
                        <a:rPr lang="en-US" sz="1700" kern="1200" dirty="0">
                          <a:effectLst/>
                        </a:rPr>
                        <a:t>2017</a:t>
                      </a:r>
                      <a:endParaRPr lang="en-US" sz="1300" dirty="0">
                        <a:effectLst/>
                        <a:latin typeface="Calibri"/>
                        <a:ea typeface="新細明體"/>
                        <a:cs typeface="Times New Roman"/>
                      </a:endParaRPr>
                    </a:p>
                  </a:txBody>
                  <a:tcPr marL="57150" marR="57150" marT="11430" marB="0"/>
                </a:tc>
                <a:tc>
                  <a:txBody>
                    <a:bodyPr/>
                    <a:lstStyle/>
                    <a:p>
                      <a:pPr marL="0" marR="0" algn="ctr" defTabSz="914400" rtl="0" eaLnBrk="1" latinLnBrk="0" hangingPunct="1">
                        <a:lnSpc>
                          <a:spcPct val="115000"/>
                        </a:lnSpc>
                        <a:spcBef>
                          <a:spcPts val="0"/>
                        </a:spcBef>
                        <a:spcAft>
                          <a:spcPts val="0"/>
                        </a:spcAft>
                      </a:pPr>
                      <a:r>
                        <a:rPr lang="en-US" sz="1700" kern="1200" dirty="0" smtClean="0">
                          <a:solidFill>
                            <a:schemeClr val="dk1"/>
                          </a:solidFill>
                          <a:effectLst/>
                          <a:latin typeface="+mn-lt"/>
                          <a:ea typeface="+mn-ea"/>
                          <a:cs typeface="+mn-cs"/>
                        </a:rPr>
                        <a:t>2018</a:t>
                      </a:r>
                      <a:endParaRPr lang="en-US" sz="1700" kern="1200" dirty="0">
                        <a:solidFill>
                          <a:schemeClr val="dk1"/>
                        </a:solidFill>
                        <a:effectLst/>
                        <a:latin typeface="+mn-lt"/>
                        <a:ea typeface="+mn-ea"/>
                        <a:cs typeface="+mn-cs"/>
                      </a:endParaRPr>
                    </a:p>
                  </a:txBody>
                  <a:tcPr marL="57150" marR="57150" marT="11430" marB="0"/>
                </a:tc>
              </a:tr>
              <a:tr h="607314">
                <a:tc>
                  <a:txBody>
                    <a:bodyPr/>
                    <a:lstStyle/>
                    <a:p>
                      <a:pPr marL="0" marR="0">
                        <a:lnSpc>
                          <a:spcPct val="115000"/>
                        </a:lnSpc>
                        <a:spcBef>
                          <a:spcPts val="0"/>
                        </a:spcBef>
                        <a:spcAft>
                          <a:spcPts val="0"/>
                        </a:spcAft>
                      </a:pPr>
                      <a:r>
                        <a:rPr lang="en-US" sz="1700" kern="1200" dirty="0">
                          <a:effectLst/>
                        </a:rPr>
                        <a:t>Emerging &amp; Developing Asia^ </a:t>
                      </a:r>
                      <a:endParaRPr lang="en-US" sz="1300" dirty="0">
                        <a:effectLst/>
                        <a:latin typeface="Calibri"/>
                        <a:ea typeface="新細明體"/>
                        <a:cs typeface="Times New Roman"/>
                      </a:endParaRPr>
                    </a:p>
                  </a:txBody>
                  <a:tcPr marL="57150" marR="57150" marT="11430" marB="0"/>
                </a:tc>
                <a:tc>
                  <a:txBody>
                    <a:bodyPr/>
                    <a:lstStyle/>
                    <a:p>
                      <a:pPr marL="0" marR="0" algn="ctr">
                        <a:lnSpc>
                          <a:spcPct val="115000"/>
                        </a:lnSpc>
                        <a:spcBef>
                          <a:spcPts val="0"/>
                        </a:spcBef>
                        <a:spcAft>
                          <a:spcPts val="0"/>
                        </a:spcAft>
                      </a:pPr>
                      <a:r>
                        <a:rPr lang="en-US" sz="1700" kern="1200" dirty="0" smtClean="0">
                          <a:solidFill>
                            <a:schemeClr val="tx1"/>
                          </a:solidFill>
                          <a:effectLst/>
                        </a:rPr>
                        <a:t>6.4</a:t>
                      </a:r>
                      <a:endParaRPr lang="en-US" sz="1300" dirty="0">
                        <a:solidFill>
                          <a:schemeClr val="tx1"/>
                        </a:solidFill>
                        <a:effectLst/>
                        <a:latin typeface="Calibri"/>
                        <a:ea typeface="新細明體"/>
                        <a:cs typeface="Times New Roman"/>
                      </a:endParaRPr>
                    </a:p>
                  </a:txBody>
                  <a:tcPr marL="57150" marR="57150" marT="11430" marB="0"/>
                </a:tc>
                <a:tc>
                  <a:txBody>
                    <a:bodyPr/>
                    <a:lstStyle/>
                    <a:p>
                      <a:pPr marL="0" marR="0" algn="ctr">
                        <a:lnSpc>
                          <a:spcPct val="115000"/>
                        </a:lnSpc>
                        <a:spcBef>
                          <a:spcPts val="0"/>
                        </a:spcBef>
                        <a:spcAft>
                          <a:spcPts val="0"/>
                        </a:spcAft>
                      </a:pPr>
                      <a:r>
                        <a:rPr lang="en-US" sz="1700" kern="1200" dirty="0" smtClean="0">
                          <a:solidFill>
                            <a:schemeClr val="tx1"/>
                          </a:solidFill>
                          <a:effectLst/>
                        </a:rPr>
                        <a:t>6.4</a:t>
                      </a:r>
                      <a:endParaRPr lang="en-US" sz="1300" dirty="0">
                        <a:solidFill>
                          <a:schemeClr val="tx1"/>
                        </a:solidFill>
                        <a:effectLst/>
                        <a:latin typeface="Calibri"/>
                        <a:ea typeface="新細明體"/>
                        <a:cs typeface="Times New Roman"/>
                      </a:endParaRPr>
                    </a:p>
                  </a:txBody>
                  <a:tcPr marL="57150" marR="57150" marT="11430" marB="0"/>
                </a:tc>
                <a:tc>
                  <a:txBody>
                    <a:bodyPr/>
                    <a:lstStyle/>
                    <a:p>
                      <a:pPr marL="0" marR="0" algn="ctr">
                        <a:lnSpc>
                          <a:spcPct val="115000"/>
                        </a:lnSpc>
                        <a:spcBef>
                          <a:spcPts val="0"/>
                        </a:spcBef>
                        <a:spcAft>
                          <a:spcPts val="0"/>
                        </a:spcAft>
                      </a:pPr>
                      <a:r>
                        <a:rPr lang="en-US" sz="1700" kern="1200" dirty="0" smtClean="0">
                          <a:solidFill>
                            <a:schemeClr val="tx1"/>
                          </a:solidFill>
                          <a:effectLst/>
                        </a:rPr>
                        <a:t>6.4</a:t>
                      </a:r>
                      <a:endParaRPr lang="en-US" sz="1300" dirty="0">
                        <a:solidFill>
                          <a:schemeClr val="tx1"/>
                        </a:solidFill>
                        <a:effectLst/>
                        <a:latin typeface="Calibri"/>
                        <a:ea typeface="新細明體"/>
                        <a:cs typeface="Times New Roman"/>
                      </a:endParaRPr>
                    </a:p>
                  </a:txBody>
                  <a:tcPr marL="57150" marR="57150" marT="11430" marB="0"/>
                </a:tc>
              </a:tr>
              <a:tr h="366373">
                <a:tc>
                  <a:txBody>
                    <a:bodyPr/>
                    <a:lstStyle/>
                    <a:p>
                      <a:pPr marL="0" marR="0">
                        <a:lnSpc>
                          <a:spcPct val="115000"/>
                        </a:lnSpc>
                        <a:spcBef>
                          <a:spcPts val="0"/>
                        </a:spcBef>
                        <a:spcAft>
                          <a:spcPts val="0"/>
                        </a:spcAft>
                      </a:pPr>
                      <a:r>
                        <a:rPr lang="en-US" sz="1700" kern="1200" dirty="0">
                          <a:effectLst/>
                        </a:rPr>
                        <a:t>China</a:t>
                      </a:r>
                      <a:endParaRPr lang="en-US" sz="1300" dirty="0">
                        <a:effectLst/>
                        <a:latin typeface="Calibri"/>
                        <a:ea typeface="新細明體"/>
                        <a:cs typeface="Times New Roman"/>
                      </a:endParaRPr>
                    </a:p>
                  </a:txBody>
                  <a:tcPr marL="57150" marR="57150" marT="11430" marB="0"/>
                </a:tc>
                <a:tc>
                  <a:txBody>
                    <a:bodyPr/>
                    <a:lstStyle/>
                    <a:p>
                      <a:pPr marL="0" marR="0" algn="ctr">
                        <a:lnSpc>
                          <a:spcPct val="115000"/>
                        </a:lnSpc>
                        <a:spcBef>
                          <a:spcPts val="0"/>
                        </a:spcBef>
                        <a:spcAft>
                          <a:spcPts val="0"/>
                        </a:spcAft>
                      </a:pPr>
                      <a:r>
                        <a:rPr lang="en-US" sz="1700" kern="1200" dirty="0" smtClean="0">
                          <a:solidFill>
                            <a:schemeClr val="tx1"/>
                          </a:solidFill>
                          <a:effectLst/>
                        </a:rPr>
                        <a:t>6.7</a:t>
                      </a:r>
                      <a:endParaRPr lang="en-US" sz="1300" dirty="0">
                        <a:solidFill>
                          <a:schemeClr val="tx1"/>
                        </a:solidFill>
                        <a:effectLst/>
                        <a:latin typeface="Calibri"/>
                        <a:ea typeface="新細明體"/>
                        <a:cs typeface="Times New Roman"/>
                      </a:endParaRPr>
                    </a:p>
                  </a:txBody>
                  <a:tcPr marL="57150" marR="57150" marT="11430" marB="0"/>
                </a:tc>
                <a:tc>
                  <a:txBody>
                    <a:bodyPr/>
                    <a:lstStyle/>
                    <a:p>
                      <a:pPr marL="0" marR="0" algn="ctr">
                        <a:lnSpc>
                          <a:spcPct val="115000"/>
                        </a:lnSpc>
                        <a:spcBef>
                          <a:spcPts val="0"/>
                        </a:spcBef>
                        <a:spcAft>
                          <a:spcPts val="0"/>
                        </a:spcAft>
                      </a:pPr>
                      <a:r>
                        <a:rPr lang="en-US" sz="1700" kern="1200" dirty="0" smtClean="0">
                          <a:solidFill>
                            <a:schemeClr val="tx1"/>
                          </a:solidFill>
                          <a:effectLst/>
                        </a:rPr>
                        <a:t>6.6</a:t>
                      </a:r>
                      <a:endParaRPr lang="en-US" sz="1300" dirty="0">
                        <a:solidFill>
                          <a:schemeClr val="tx1"/>
                        </a:solidFill>
                        <a:effectLst/>
                        <a:latin typeface="Calibri"/>
                        <a:ea typeface="新細明體"/>
                        <a:cs typeface="Times New Roman"/>
                      </a:endParaRPr>
                    </a:p>
                  </a:txBody>
                  <a:tcPr marL="57150" marR="57150" marT="11430" marB="0"/>
                </a:tc>
                <a:tc>
                  <a:txBody>
                    <a:bodyPr/>
                    <a:lstStyle/>
                    <a:p>
                      <a:pPr marL="0" marR="0" algn="ctr">
                        <a:lnSpc>
                          <a:spcPct val="115000"/>
                        </a:lnSpc>
                        <a:spcBef>
                          <a:spcPts val="0"/>
                        </a:spcBef>
                        <a:spcAft>
                          <a:spcPts val="0"/>
                        </a:spcAft>
                      </a:pPr>
                      <a:r>
                        <a:rPr lang="en-US" sz="1700" kern="1200" dirty="0" smtClean="0">
                          <a:solidFill>
                            <a:schemeClr val="tx1"/>
                          </a:solidFill>
                          <a:effectLst/>
                        </a:rPr>
                        <a:t>6.2</a:t>
                      </a:r>
                      <a:endParaRPr lang="en-US" sz="1300" dirty="0">
                        <a:solidFill>
                          <a:schemeClr val="tx1"/>
                        </a:solidFill>
                        <a:effectLst/>
                        <a:latin typeface="Calibri"/>
                        <a:ea typeface="新細明體"/>
                        <a:cs typeface="Times New Roman"/>
                      </a:endParaRPr>
                    </a:p>
                  </a:txBody>
                  <a:tcPr marL="57150" marR="57150" marT="11430" marB="0"/>
                </a:tc>
              </a:tr>
              <a:tr h="366373">
                <a:tc>
                  <a:txBody>
                    <a:bodyPr/>
                    <a:lstStyle/>
                    <a:p>
                      <a:pPr marL="0" marR="0">
                        <a:lnSpc>
                          <a:spcPct val="115000"/>
                        </a:lnSpc>
                        <a:spcBef>
                          <a:spcPts val="0"/>
                        </a:spcBef>
                        <a:spcAft>
                          <a:spcPts val="0"/>
                        </a:spcAft>
                      </a:pPr>
                      <a:r>
                        <a:rPr lang="en-US" sz="1700" kern="1200" dirty="0">
                          <a:effectLst/>
                        </a:rPr>
                        <a:t>Advanced Economies *</a:t>
                      </a:r>
                      <a:endParaRPr lang="en-US" sz="1300" dirty="0">
                        <a:effectLst/>
                        <a:latin typeface="Calibri"/>
                        <a:ea typeface="新細明體"/>
                        <a:cs typeface="Times New Roman"/>
                      </a:endParaRPr>
                    </a:p>
                  </a:txBody>
                  <a:tcPr marL="57150" marR="57150" marT="11430" marB="0"/>
                </a:tc>
                <a:tc>
                  <a:txBody>
                    <a:bodyPr/>
                    <a:lstStyle/>
                    <a:p>
                      <a:pPr marL="0" marR="0" algn="ctr">
                        <a:lnSpc>
                          <a:spcPct val="115000"/>
                        </a:lnSpc>
                        <a:spcBef>
                          <a:spcPts val="0"/>
                        </a:spcBef>
                        <a:spcAft>
                          <a:spcPts val="0"/>
                        </a:spcAft>
                      </a:pPr>
                      <a:r>
                        <a:rPr lang="en-US" sz="1700" kern="1200" dirty="0" smtClean="0">
                          <a:solidFill>
                            <a:schemeClr val="tx1"/>
                          </a:solidFill>
                          <a:effectLst/>
                        </a:rPr>
                        <a:t>1.7</a:t>
                      </a:r>
                      <a:endParaRPr lang="en-US" sz="1300" dirty="0">
                        <a:solidFill>
                          <a:schemeClr val="tx1"/>
                        </a:solidFill>
                        <a:effectLst/>
                        <a:latin typeface="Calibri"/>
                        <a:ea typeface="新細明體"/>
                        <a:cs typeface="Times New Roman"/>
                      </a:endParaRPr>
                    </a:p>
                  </a:txBody>
                  <a:tcPr marL="57150" marR="57150" marT="11430" marB="0"/>
                </a:tc>
                <a:tc>
                  <a:txBody>
                    <a:bodyPr/>
                    <a:lstStyle/>
                    <a:p>
                      <a:pPr marL="0" marR="0" algn="ctr" defTabSz="914400" rtl="0" eaLnBrk="1" latinLnBrk="0" hangingPunct="1">
                        <a:lnSpc>
                          <a:spcPct val="115000"/>
                        </a:lnSpc>
                        <a:spcBef>
                          <a:spcPts val="0"/>
                        </a:spcBef>
                        <a:spcAft>
                          <a:spcPts val="0"/>
                        </a:spcAft>
                      </a:pPr>
                      <a:r>
                        <a:rPr lang="en-US" sz="1700" kern="1200" dirty="0" smtClean="0">
                          <a:solidFill>
                            <a:schemeClr val="tx1"/>
                          </a:solidFill>
                          <a:effectLst/>
                          <a:latin typeface="+mn-lt"/>
                          <a:ea typeface="+mn-ea"/>
                          <a:cs typeface="+mn-cs"/>
                        </a:rPr>
                        <a:t>2.0</a:t>
                      </a:r>
                      <a:endParaRPr lang="en-US" sz="1700" kern="1200" dirty="0">
                        <a:solidFill>
                          <a:schemeClr val="tx1"/>
                        </a:solidFill>
                        <a:effectLst/>
                        <a:latin typeface="+mn-lt"/>
                        <a:ea typeface="+mn-ea"/>
                        <a:cs typeface="+mn-cs"/>
                      </a:endParaRPr>
                    </a:p>
                  </a:txBody>
                  <a:tcPr marL="57150" marR="57150" marT="11430" marB="0"/>
                </a:tc>
                <a:tc>
                  <a:txBody>
                    <a:bodyPr/>
                    <a:lstStyle/>
                    <a:p>
                      <a:pPr marL="0" marR="0" algn="ctr">
                        <a:lnSpc>
                          <a:spcPct val="115000"/>
                        </a:lnSpc>
                        <a:spcBef>
                          <a:spcPts val="0"/>
                        </a:spcBef>
                        <a:spcAft>
                          <a:spcPts val="0"/>
                        </a:spcAft>
                      </a:pPr>
                      <a:r>
                        <a:rPr lang="en-US" sz="1700" kern="1200" dirty="0" smtClean="0">
                          <a:solidFill>
                            <a:schemeClr val="tx1"/>
                          </a:solidFill>
                          <a:effectLst/>
                        </a:rPr>
                        <a:t>2.0</a:t>
                      </a:r>
                      <a:endParaRPr lang="en-US" sz="1300" dirty="0">
                        <a:solidFill>
                          <a:schemeClr val="tx1"/>
                        </a:solidFill>
                        <a:effectLst/>
                        <a:latin typeface="Calibri"/>
                        <a:ea typeface="新細明體"/>
                        <a:cs typeface="Times New Roman"/>
                      </a:endParaRPr>
                    </a:p>
                  </a:txBody>
                  <a:tcPr marL="57150" marR="57150" marT="11430" marB="0"/>
                </a:tc>
              </a:tr>
              <a:tr h="366373">
                <a:tc>
                  <a:txBody>
                    <a:bodyPr/>
                    <a:lstStyle/>
                    <a:p>
                      <a:pPr marL="0" marR="0">
                        <a:lnSpc>
                          <a:spcPct val="115000"/>
                        </a:lnSpc>
                        <a:spcBef>
                          <a:spcPts val="0"/>
                        </a:spcBef>
                        <a:spcAft>
                          <a:spcPts val="0"/>
                        </a:spcAft>
                      </a:pPr>
                      <a:r>
                        <a:rPr lang="en-US" sz="1700" kern="1200" dirty="0">
                          <a:effectLst/>
                        </a:rPr>
                        <a:t>World</a:t>
                      </a:r>
                      <a:endParaRPr lang="en-US" sz="1300" dirty="0">
                        <a:effectLst/>
                        <a:latin typeface="Calibri"/>
                        <a:ea typeface="新細明體"/>
                        <a:cs typeface="Times New Roman"/>
                      </a:endParaRPr>
                    </a:p>
                  </a:txBody>
                  <a:tcPr marL="57150" marR="57150" marT="11430" marB="0"/>
                </a:tc>
                <a:tc>
                  <a:txBody>
                    <a:bodyPr/>
                    <a:lstStyle/>
                    <a:p>
                      <a:pPr marL="0" marR="0" algn="ctr">
                        <a:lnSpc>
                          <a:spcPct val="115000"/>
                        </a:lnSpc>
                        <a:spcBef>
                          <a:spcPts val="0"/>
                        </a:spcBef>
                        <a:spcAft>
                          <a:spcPts val="0"/>
                        </a:spcAft>
                      </a:pPr>
                      <a:r>
                        <a:rPr lang="en-US" sz="1700" kern="1200" dirty="0" smtClean="0">
                          <a:solidFill>
                            <a:schemeClr val="tx1"/>
                          </a:solidFill>
                          <a:effectLst/>
                        </a:rPr>
                        <a:t>3.1</a:t>
                      </a:r>
                      <a:endParaRPr lang="en-US" sz="1300" dirty="0">
                        <a:solidFill>
                          <a:schemeClr val="tx1"/>
                        </a:solidFill>
                        <a:effectLst/>
                        <a:latin typeface="Calibri"/>
                        <a:ea typeface="新細明體"/>
                        <a:cs typeface="Times New Roman"/>
                      </a:endParaRPr>
                    </a:p>
                  </a:txBody>
                  <a:tcPr marL="57150" marR="57150" marT="11430" marB="0"/>
                </a:tc>
                <a:tc>
                  <a:txBody>
                    <a:bodyPr/>
                    <a:lstStyle/>
                    <a:p>
                      <a:pPr marL="0" marR="0" algn="ctr">
                        <a:lnSpc>
                          <a:spcPct val="115000"/>
                        </a:lnSpc>
                        <a:spcBef>
                          <a:spcPts val="0"/>
                        </a:spcBef>
                        <a:spcAft>
                          <a:spcPts val="0"/>
                        </a:spcAft>
                      </a:pPr>
                      <a:r>
                        <a:rPr lang="en-US" sz="1700" kern="1200" dirty="0" smtClean="0">
                          <a:solidFill>
                            <a:schemeClr val="tx1"/>
                          </a:solidFill>
                          <a:effectLst/>
                        </a:rPr>
                        <a:t>3.5</a:t>
                      </a:r>
                      <a:endParaRPr lang="en-US" sz="1300" dirty="0">
                        <a:solidFill>
                          <a:schemeClr val="tx1"/>
                        </a:solidFill>
                        <a:effectLst/>
                        <a:latin typeface="Calibri"/>
                        <a:ea typeface="新細明體"/>
                        <a:cs typeface="Times New Roman"/>
                      </a:endParaRPr>
                    </a:p>
                  </a:txBody>
                  <a:tcPr marL="57150" marR="57150" marT="11430" marB="0"/>
                </a:tc>
                <a:tc>
                  <a:txBody>
                    <a:bodyPr/>
                    <a:lstStyle/>
                    <a:p>
                      <a:pPr marL="0" marR="0" algn="ctr">
                        <a:lnSpc>
                          <a:spcPct val="115000"/>
                        </a:lnSpc>
                        <a:spcBef>
                          <a:spcPts val="0"/>
                        </a:spcBef>
                        <a:spcAft>
                          <a:spcPts val="0"/>
                        </a:spcAft>
                      </a:pPr>
                      <a:r>
                        <a:rPr lang="en-US" sz="1700" kern="1200" dirty="0" smtClean="0">
                          <a:solidFill>
                            <a:schemeClr val="tx1"/>
                          </a:solidFill>
                          <a:effectLst/>
                        </a:rPr>
                        <a:t>3.6</a:t>
                      </a:r>
                      <a:endParaRPr lang="en-US" sz="1300" dirty="0">
                        <a:solidFill>
                          <a:schemeClr val="tx1"/>
                        </a:solidFill>
                        <a:effectLst/>
                        <a:latin typeface="Calibri"/>
                        <a:ea typeface="新細明體"/>
                        <a:cs typeface="Times New Roman"/>
                      </a:endParaRPr>
                    </a:p>
                  </a:txBody>
                  <a:tcPr marL="57150" marR="57150" marT="11430" marB="0"/>
                </a:tc>
              </a:tr>
              <a:tr h="1062990">
                <a:tc gridSpan="4">
                  <a:txBody>
                    <a:bodyPr/>
                    <a:lstStyle/>
                    <a:p>
                      <a:pPr marL="0" marR="0">
                        <a:lnSpc>
                          <a:spcPct val="115000"/>
                        </a:lnSpc>
                        <a:spcBef>
                          <a:spcPts val="0"/>
                        </a:spcBef>
                        <a:spcAft>
                          <a:spcPts val="0"/>
                        </a:spcAft>
                      </a:pPr>
                      <a:r>
                        <a:rPr lang="en-US" sz="1200" i="1" kern="1200" dirty="0">
                          <a:effectLst/>
                        </a:rPr>
                        <a:t>^Including China </a:t>
                      </a:r>
                      <a:r>
                        <a:rPr lang="en-US" sz="1200" i="1" kern="1200" dirty="0" smtClean="0">
                          <a:effectLst/>
                        </a:rPr>
                        <a:t>, India, ASEAN </a:t>
                      </a:r>
                      <a:r>
                        <a:rPr lang="en-US" sz="1200" i="1" kern="1200" dirty="0">
                          <a:effectLst/>
                        </a:rPr>
                        <a:t>nations except Singapore, </a:t>
                      </a:r>
                      <a:r>
                        <a:rPr lang="en-US" sz="1200" i="1" kern="1200" dirty="0" err="1" smtClean="0">
                          <a:effectLst/>
                        </a:rPr>
                        <a:t>etc</a:t>
                      </a:r>
                      <a:endParaRPr lang="en-US" sz="1300" i="1" dirty="0">
                        <a:effectLst/>
                      </a:endParaRPr>
                    </a:p>
                    <a:p>
                      <a:pPr marL="171450" marR="0" indent="-171450">
                        <a:lnSpc>
                          <a:spcPct val="115000"/>
                        </a:lnSpc>
                        <a:spcBef>
                          <a:spcPts val="0"/>
                        </a:spcBef>
                        <a:spcAft>
                          <a:spcPts val="0"/>
                        </a:spcAft>
                        <a:buFont typeface="Arial" charset="0"/>
                        <a:buChar char="•"/>
                      </a:pPr>
                      <a:r>
                        <a:rPr lang="en-US" sz="1200" i="1" kern="1200" dirty="0" smtClean="0">
                          <a:effectLst/>
                        </a:rPr>
                        <a:t>Including </a:t>
                      </a:r>
                      <a:r>
                        <a:rPr lang="en-US" sz="1200" i="1" kern="1200" dirty="0">
                          <a:effectLst/>
                        </a:rPr>
                        <a:t>US, </a:t>
                      </a:r>
                      <a:r>
                        <a:rPr lang="en-US" sz="1200" i="1" kern="1200" dirty="0" smtClean="0">
                          <a:effectLst/>
                        </a:rPr>
                        <a:t>Canada, Euro </a:t>
                      </a:r>
                      <a:r>
                        <a:rPr lang="en-US" sz="1200" i="1" kern="1200" dirty="0">
                          <a:effectLst/>
                        </a:rPr>
                        <a:t>area, </a:t>
                      </a:r>
                      <a:r>
                        <a:rPr lang="en-US" sz="1200" i="1" kern="1200" dirty="0" smtClean="0">
                          <a:effectLst/>
                        </a:rPr>
                        <a:t>UK, </a:t>
                      </a:r>
                      <a:r>
                        <a:rPr lang="en-US" sz="1200" i="1" kern="1200" baseline="0" dirty="0" smtClean="0">
                          <a:effectLst/>
                        </a:rPr>
                        <a:t>Switzerland, Sweden, Norway, Denmark, Czech Republic, Israel, Australia, New Zealand,  </a:t>
                      </a:r>
                      <a:r>
                        <a:rPr lang="en-US" sz="1200" i="1" kern="1200" dirty="0" smtClean="0">
                          <a:effectLst/>
                        </a:rPr>
                        <a:t>Japan, Korea</a:t>
                      </a:r>
                      <a:r>
                        <a:rPr lang="en-US" sz="1200" i="1" kern="1200" dirty="0">
                          <a:effectLst/>
                        </a:rPr>
                        <a:t>, Singapore, </a:t>
                      </a:r>
                      <a:r>
                        <a:rPr lang="en-US" sz="1200" i="1" kern="1200" dirty="0" smtClean="0">
                          <a:effectLst/>
                        </a:rPr>
                        <a:t>Taiwan, Hong Kong, </a:t>
                      </a:r>
                      <a:r>
                        <a:rPr lang="en-US" sz="1200" i="1" kern="1200" dirty="0" err="1" smtClean="0">
                          <a:effectLst/>
                        </a:rPr>
                        <a:t>etc</a:t>
                      </a:r>
                      <a:r>
                        <a:rPr lang="en-US" sz="1200" i="1" kern="1200" dirty="0" smtClean="0">
                          <a:effectLst/>
                        </a:rPr>
                        <a:t> </a:t>
                      </a:r>
                    </a:p>
                    <a:p>
                      <a:pPr marL="0" marR="0" indent="0">
                        <a:lnSpc>
                          <a:spcPct val="115000"/>
                        </a:lnSpc>
                        <a:spcBef>
                          <a:spcPts val="0"/>
                        </a:spcBef>
                        <a:spcAft>
                          <a:spcPts val="0"/>
                        </a:spcAft>
                        <a:buFont typeface="Arial" charset="0"/>
                        <a:buNone/>
                      </a:pPr>
                      <a:r>
                        <a:rPr lang="en-US" sz="1200" i="1" kern="1200" dirty="0" smtClean="0">
                          <a:effectLst/>
                        </a:rPr>
                        <a:t>(Source</a:t>
                      </a:r>
                      <a:r>
                        <a:rPr lang="en-US" sz="1200" i="1" kern="1200" dirty="0">
                          <a:effectLst/>
                        </a:rPr>
                        <a:t>: IMF World Economic Outlook , </a:t>
                      </a:r>
                      <a:r>
                        <a:rPr lang="en-US" sz="1200" i="1" kern="1200" dirty="0" smtClean="0">
                          <a:effectLst/>
                        </a:rPr>
                        <a:t>April</a:t>
                      </a:r>
                      <a:r>
                        <a:rPr lang="en-US" sz="1200" i="1" kern="1200" baseline="0" dirty="0" smtClean="0">
                          <a:effectLst/>
                        </a:rPr>
                        <a:t> </a:t>
                      </a:r>
                      <a:r>
                        <a:rPr lang="en-US" sz="1200" i="1" kern="1200" dirty="0" smtClean="0">
                          <a:effectLst/>
                        </a:rPr>
                        <a:t>2017)</a:t>
                      </a:r>
                      <a:endParaRPr lang="en-US" sz="1300" i="1" dirty="0">
                        <a:effectLst/>
                        <a:latin typeface="Calibri"/>
                        <a:ea typeface="新細明體"/>
                        <a:cs typeface="Times New Roman"/>
                      </a:endParaRPr>
                    </a:p>
                  </a:txBody>
                  <a:tcPr marL="57150" marR="57150" marT="11430" marB="0"/>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
        <p:nvSpPr>
          <p:cNvPr id="7" name="Rectangle 6"/>
          <p:cNvSpPr/>
          <p:nvPr/>
        </p:nvSpPr>
        <p:spPr>
          <a:xfrm>
            <a:off x="609600" y="1691643"/>
            <a:ext cx="7772400" cy="984885"/>
          </a:xfrm>
          <a:prstGeom prst="rect">
            <a:avLst/>
          </a:prstGeom>
        </p:spPr>
        <p:txBody>
          <a:bodyPr wrap="square">
            <a:spAutoFit/>
          </a:bodyPr>
          <a:lstStyle/>
          <a:p>
            <a:pPr marL="342900" indent="-342900" fontAlgn="base">
              <a:lnSpc>
                <a:spcPts val="2400"/>
              </a:lnSpc>
              <a:spcBef>
                <a:spcPts val="1600"/>
              </a:spcBef>
              <a:spcAft>
                <a:spcPct val="0"/>
              </a:spcAft>
              <a:buSzPct val="100000"/>
              <a:buFontTx/>
              <a:buBlip>
                <a:blip r:embed="rId3"/>
              </a:buBlip>
            </a:pPr>
            <a:r>
              <a:rPr lang="en-US" sz="2000" b="1" dirty="0">
                <a:solidFill>
                  <a:prstClr val="black"/>
                </a:solidFill>
                <a:latin typeface="Verdana"/>
                <a:ea typeface="Verdana"/>
              </a:rPr>
              <a:t>China</a:t>
            </a:r>
            <a:r>
              <a:rPr lang="en-US" sz="2000" dirty="0">
                <a:solidFill>
                  <a:prstClr val="black"/>
                </a:solidFill>
                <a:latin typeface="Verdana"/>
                <a:ea typeface="Verdana"/>
              </a:rPr>
              <a:t> and </a:t>
            </a:r>
            <a:r>
              <a:rPr lang="en-US" sz="2000" b="1" dirty="0">
                <a:solidFill>
                  <a:prstClr val="black"/>
                </a:solidFill>
                <a:latin typeface="Verdana"/>
                <a:ea typeface="Verdana"/>
              </a:rPr>
              <a:t>Emerging &amp; Developing Asia </a:t>
            </a:r>
            <a:r>
              <a:rPr lang="en-US" sz="2000" dirty="0" smtClean="0">
                <a:solidFill>
                  <a:prstClr val="black"/>
                </a:solidFill>
                <a:latin typeface="Verdana"/>
                <a:ea typeface="Verdana"/>
              </a:rPr>
              <a:t>are </a:t>
            </a:r>
            <a:r>
              <a:rPr lang="en-US" sz="2000" dirty="0">
                <a:solidFill>
                  <a:prstClr val="black"/>
                </a:solidFill>
                <a:latin typeface="Verdana"/>
                <a:ea typeface="Verdana"/>
              </a:rPr>
              <a:t>expected to outpace advanced economies and the world at large</a:t>
            </a:r>
          </a:p>
          <a:p>
            <a:pPr defTabSz="914400"/>
            <a:endParaRPr lang="en-US" dirty="0">
              <a:solidFill>
                <a:prstClr val="black"/>
              </a:solidFill>
              <a:latin typeface="Verdana"/>
              <a:ea typeface="Verdana"/>
            </a:endParaRPr>
          </a:p>
        </p:txBody>
      </p:sp>
    </p:spTree>
    <p:extLst>
      <p:ext uri="{BB962C8B-B14F-4D97-AF65-F5344CB8AC3E}">
        <p14:creationId xmlns:p14="http://schemas.microsoft.com/office/powerpoint/2010/main" val="3124113818"/>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lstStyle/>
          <a:p>
            <a:r>
              <a:rPr lang="en-US" dirty="0" smtClean="0"/>
              <a:t>ASEAN: A Fast-growing Economy</a:t>
            </a:r>
            <a:endParaRPr lang="en-US" dirty="0"/>
          </a:p>
          <a:p>
            <a:endParaRPr lang="en-US" dirty="0"/>
          </a:p>
        </p:txBody>
      </p:sp>
      <p:sp>
        <p:nvSpPr>
          <p:cNvPr id="5" name="Rectangle 4"/>
          <p:cNvSpPr/>
          <p:nvPr/>
        </p:nvSpPr>
        <p:spPr>
          <a:xfrm>
            <a:off x="228605" y="1662362"/>
            <a:ext cx="9385299" cy="1472198"/>
          </a:xfrm>
          <a:prstGeom prst="rect">
            <a:avLst/>
          </a:prstGeom>
        </p:spPr>
        <p:txBody>
          <a:bodyPr wrap="square">
            <a:spAutoFit/>
          </a:bodyPr>
          <a:lstStyle/>
          <a:p>
            <a:pPr marL="342900" indent="-342900" fontAlgn="base">
              <a:spcBef>
                <a:spcPts val="1600"/>
              </a:spcBef>
              <a:spcAft>
                <a:spcPct val="0"/>
              </a:spcAft>
              <a:buSzPct val="100000"/>
              <a:buFontTx/>
              <a:buBlip>
                <a:blip r:embed="rId3"/>
              </a:buBlip>
              <a:defRPr/>
            </a:pPr>
            <a:r>
              <a:rPr lang="en-US" sz="2100" b="1" dirty="0" smtClean="0">
                <a:solidFill>
                  <a:prstClr val="black"/>
                </a:solidFill>
                <a:latin typeface="Verdana"/>
                <a:ea typeface="Verdana"/>
              </a:rPr>
              <a:t>GDP 2016: +4.5%* </a:t>
            </a:r>
          </a:p>
          <a:p>
            <a:pPr marL="342900" indent="-342900" fontAlgn="base">
              <a:spcBef>
                <a:spcPts val="1600"/>
              </a:spcBef>
              <a:spcAft>
                <a:spcPct val="0"/>
              </a:spcAft>
              <a:buSzPct val="100000"/>
              <a:buFontTx/>
              <a:buBlip>
                <a:blip r:embed="rId3"/>
              </a:buBlip>
              <a:defRPr/>
            </a:pPr>
            <a:r>
              <a:rPr lang="en-US" sz="2100" b="1" dirty="0" smtClean="0">
                <a:solidFill>
                  <a:prstClr val="black"/>
                </a:solidFill>
                <a:latin typeface="Verdana"/>
                <a:ea typeface="Verdana"/>
              </a:rPr>
              <a:t>Expanding </a:t>
            </a:r>
            <a:r>
              <a:rPr lang="en-US" sz="2100" b="1" dirty="0">
                <a:solidFill>
                  <a:prstClr val="black"/>
                </a:solidFill>
                <a:latin typeface="Verdana"/>
                <a:ea typeface="Verdana"/>
              </a:rPr>
              <a:t>middle class: 150 </a:t>
            </a:r>
            <a:r>
              <a:rPr lang="en-US" sz="2100" b="1" dirty="0" smtClean="0">
                <a:solidFill>
                  <a:prstClr val="black"/>
                </a:solidFill>
                <a:latin typeface="Verdana"/>
                <a:ea typeface="Verdana"/>
              </a:rPr>
              <a:t>million, 25% of population</a:t>
            </a:r>
          </a:p>
          <a:p>
            <a:pPr marL="342900" indent="-342900" fontAlgn="base">
              <a:spcBef>
                <a:spcPts val="1600"/>
              </a:spcBef>
              <a:spcAft>
                <a:spcPct val="0"/>
              </a:spcAft>
              <a:buSzPct val="100000"/>
              <a:buFontTx/>
              <a:buBlip>
                <a:blip r:embed="rId3"/>
              </a:buBlip>
              <a:defRPr/>
            </a:pPr>
            <a:r>
              <a:rPr lang="en-US" sz="2100" b="1" dirty="0" smtClean="0">
                <a:solidFill>
                  <a:prstClr val="black"/>
                </a:solidFill>
                <a:latin typeface="Verdana"/>
                <a:ea typeface="Verdana"/>
              </a:rPr>
              <a:t>Increasingly important as consumer markets</a:t>
            </a:r>
            <a:endParaRPr lang="en-US" sz="2100" b="1" dirty="0">
              <a:solidFill>
                <a:prstClr val="black"/>
              </a:solidFill>
              <a:latin typeface="Verdana"/>
              <a:ea typeface="Verdana"/>
            </a:endParaRPr>
          </a:p>
        </p:txBody>
      </p:sp>
      <p:pic>
        <p:nvPicPr>
          <p:cNvPr id="6" name="Picture 5" descr="C:\Users\crlee\Desktop\asean8.gif"/>
          <p:cNvPicPr>
            <a:picLocks noGrp="1"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6485" y="3520441"/>
            <a:ext cx="6163539" cy="323656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7" name="Rectangle 6"/>
          <p:cNvSpPr/>
          <p:nvPr/>
        </p:nvSpPr>
        <p:spPr>
          <a:xfrm>
            <a:off x="3491625" y="6236770"/>
            <a:ext cx="2286001" cy="461665"/>
          </a:xfrm>
          <a:prstGeom prst="rect">
            <a:avLst/>
          </a:prstGeom>
        </p:spPr>
        <p:txBody>
          <a:bodyPr wrap="square">
            <a:spAutoFit/>
          </a:bodyPr>
          <a:lstStyle/>
          <a:p>
            <a:pPr fontAlgn="base">
              <a:spcBef>
                <a:spcPct val="30000"/>
              </a:spcBef>
              <a:spcAft>
                <a:spcPct val="0"/>
              </a:spcAft>
            </a:pPr>
            <a:r>
              <a:rPr lang="en-US" sz="1200" dirty="0" smtClean="0">
                <a:solidFill>
                  <a:prstClr val="black"/>
                </a:solidFill>
                <a:latin typeface="Calibri"/>
                <a:ea typeface="Verdana"/>
              </a:rPr>
              <a:t>Image </a:t>
            </a:r>
            <a:r>
              <a:rPr lang="en-US" sz="1200" dirty="0">
                <a:solidFill>
                  <a:prstClr val="black"/>
                </a:solidFill>
                <a:latin typeface="Calibri"/>
                <a:ea typeface="Verdana"/>
              </a:rPr>
              <a:t> </a:t>
            </a:r>
            <a:r>
              <a:rPr lang="en-US" sz="1200" dirty="0" smtClean="0">
                <a:solidFill>
                  <a:prstClr val="black"/>
                </a:solidFill>
                <a:latin typeface="Calibri"/>
                <a:ea typeface="Verdana"/>
              </a:rPr>
              <a:t>credit: </a:t>
            </a:r>
            <a:r>
              <a:rPr lang="en-US" sz="1200" dirty="0" smtClean="0">
                <a:solidFill>
                  <a:prstClr val="black"/>
                </a:solidFill>
                <a:latin typeface="Calibri"/>
                <a:ea typeface="Verdana"/>
                <a:hlinkClick r:id="rId5"/>
              </a:rPr>
              <a:t>www.mfat.govt.nz</a:t>
            </a:r>
            <a:endParaRPr lang="en-US" sz="1200" dirty="0" smtClean="0">
              <a:solidFill>
                <a:prstClr val="black"/>
              </a:solidFill>
              <a:latin typeface="Calibri"/>
              <a:ea typeface="Verdana"/>
            </a:endParaRPr>
          </a:p>
        </p:txBody>
      </p:sp>
      <p:pic>
        <p:nvPicPr>
          <p:cNvPr id="1026" name="Picture 2" descr="C:\Users\crlee\Desktop\AEC-Capture.PNG"/>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6552128" y="6066544"/>
            <a:ext cx="2523506" cy="63103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crlee\Desktop\ASEAN-Capture.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552133" y="4610035"/>
            <a:ext cx="2210871" cy="105737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201918" y="4244277"/>
            <a:ext cx="2941831" cy="276999"/>
          </a:xfrm>
          <a:prstGeom prst="rect">
            <a:avLst/>
          </a:prstGeom>
          <a:noFill/>
        </p:spPr>
        <p:txBody>
          <a:bodyPr wrap="none" rtlCol="0">
            <a:spAutoFit/>
          </a:bodyPr>
          <a:lstStyle/>
          <a:p>
            <a:pPr defTabSz="914400"/>
            <a:r>
              <a:rPr lang="en-US" sz="1200" dirty="0">
                <a:solidFill>
                  <a:prstClr val="black"/>
                </a:solidFill>
                <a:latin typeface="Verdana"/>
                <a:ea typeface="Verdana"/>
              </a:rPr>
              <a:t>*</a:t>
            </a:r>
            <a:r>
              <a:rPr lang="en-US" sz="1200" dirty="0" smtClean="0">
                <a:solidFill>
                  <a:prstClr val="black"/>
                </a:solidFill>
                <a:latin typeface="Verdana"/>
                <a:ea typeface="Verdana"/>
              </a:rPr>
              <a:t>Asian </a:t>
            </a:r>
            <a:r>
              <a:rPr lang="en-US" sz="1200" dirty="0">
                <a:solidFill>
                  <a:prstClr val="black"/>
                </a:solidFill>
                <a:latin typeface="Verdana"/>
                <a:ea typeface="Verdana"/>
              </a:rPr>
              <a:t>Development Bank </a:t>
            </a:r>
            <a:r>
              <a:rPr lang="en-US" sz="1200" dirty="0" smtClean="0">
                <a:solidFill>
                  <a:prstClr val="black"/>
                </a:solidFill>
                <a:latin typeface="Verdana"/>
                <a:ea typeface="Verdana"/>
              </a:rPr>
              <a:t>estimate</a:t>
            </a:r>
            <a:endParaRPr lang="en-US" sz="1200" dirty="0">
              <a:solidFill>
                <a:prstClr val="black"/>
              </a:solidFill>
              <a:latin typeface="Verdana"/>
              <a:ea typeface="Verdana"/>
            </a:endParaRPr>
          </a:p>
        </p:txBody>
      </p:sp>
    </p:spTree>
    <p:extLst>
      <p:ext uri="{BB962C8B-B14F-4D97-AF65-F5344CB8AC3E}">
        <p14:creationId xmlns:p14="http://schemas.microsoft.com/office/powerpoint/2010/main" val="2717359228"/>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
          <p:cNvSpPr txBox="1">
            <a:spLocks noChangeArrowheads="1"/>
          </p:cNvSpPr>
          <p:nvPr/>
        </p:nvSpPr>
        <p:spPr bwMode="auto">
          <a:xfrm>
            <a:off x="304806" y="1872960"/>
            <a:ext cx="5867399" cy="38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defTabSz="4572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defTabSz="4572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defTabSz="4572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defTabSz="457200" eaLnBrk="0" fontAlgn="base" hangingPunct="0">
              <a:spcBef>
                <a:spcPct val="0"/>
              </a:spcBef>
              <a:spcAft>
                <a:spcPct val="0"/>
              </a:spcAft>
              <a:defRPr>
                <a:solidFill>
                  <a:schemeClr val="tx1"/>
                </a:solidFill>
                <a:latin typeface="Verdana" pitchFamily="34" charset="0"/>
                <a:ea typeface="新細明體" pitchFamily="18" charset="-120"/>
              </a:defRPr>
            </a:lvl9pPr>
          </a:lstStyle>
          <a:p>
            <a:pPr marL="342900" indent="-342900" eaLnBrk="1" fontAlgn="base" hangingPunct="1">
              <a:spcBef>
                <a:spcPts val="1600"/>
              </a:spcBef>
              <a:spcAft>
                <a:spcPct val="0"/>
              </a:spcAft>
              <a:buSzPct val="100000"/>
              <a:buFontTx/>
              <a:buBlip>
                <a:blip r:embed="rId3"/>
              </a:buBlip>
              <a:defRPr/>
            </a:pPr>
            <a:r>
              <a:rPr lang="en-US" altLang="zh-TW" sz="1600" b="1" dirty="0" smtClean="0">
                <a:solidFill>
                  <a:prstClr val="black"/>
                </a:solidFill>
                <a:latin typeface="Verdana"/>
                <a:ea typeface="新細明體"/>
              </a:rPr>
              <a:t>World’s 2</a:t>
            </a:r>
            <a:r>
              <a:rPr lang="en-US" altLang="zh-TW" sz="1600" b="1" baseline="30000" dirty="0" smtClean="0">
                <a:solidFill>
                  <a:prstClr val="black"/>
                </a:solidFill>
                <a:latin typeface="Verdana"/>
                <a:ea typeface="新細明體"/>
              </a:rPr>
              <a:t>nd</a:t>
            </a:r>
            <a:r>
              <a:rPr lang="en-US" altLang="zh-TW" sz="1600" b="1" dirty="0" smtClean="0">
                <a:solidFill>
                  <a:prstClr val="black"/>
                </a:solidFill>
                <a:latin typeface="Verdana"/>
                <a:ea typeface="新細明體"/>
              </a:rPr>
              <a:t> largest economy</a:t>
            </a:r>
          </a:p>
          <a:p>
            <a:pPr marL="342900" indent="-342900" eaLnBrk="1" fontAlgn="base" hangingPunct="1">
              <a:spcBef>
                <a:spcPts val="1600"/>
              </a:spcBef>
              <a:spcAft>
                <a:spcPct val="0"/>
              </a:spcAft>
              <a:buSzPct val="100000"/>
              <a:buFontTx/>
              <a:buBlip>
                <a:blip r:embed="rId3"/>
              </a:buBlip>
              <a:defRPr/>
            </a:pPr>
            <a:r>
              <a:rPr lang="en-US" altLang="zh-TW" sz="1600" b="1" dirty="0">
                <a:solidFill>
                  <a:prstClr val="black"/>
                </a:solidFill>
                <a:latin typeface="Verdana"/>
                <a:ea typeface="新細明體"/>
              </a:rPr>
              <a:t>World's largest trading nation</a:t>
            </a:r>
          </a:p>
          <a:p>
            <a:pPr marL="342900" lvl="2" indent="-342900" defTabSz="914400" eaLnBrk="1" hangingPunct="1">
              <a:spcBef>
                <a:spcPts val="1600"/>
              </a:spcBef>
              <a:buSzPct val="100000"/>
              <a:buFontTx/>
              <a:buBlip>
                <a:blip r:embed="rId3"/>
              </a:buBlip>
              <a:defRPr/>
            </a:pPr>
            <a:r>
              <a:rPr lang="en-US" altLang="zh-TW" sz="1600" b="1" dirty="0" smtClean="0">
                <a:solidFill>
                  <a:prstClr val="black"/>
                </a:solidFill>
                <a:latin typeface="Verdana"/>
                <a:ea typeface="新細明體"/>
              </a:rPr>
              <a:t>2016 </a:t>
            </a:r>
          </a:p>
          <a:p>
            <a:pPr marL="800100" lvl="3" indent="-342900" defTabSz="914400" eaLnBrk="1" hangingPunct="1">
              <a:spcBef>
                <a:spcPts val="1000"/>
              </a:spcBef>
              <a:buSzPct val="100000"/>
              <a:buFont typeface="Wingdings" pitchFamily="2" charset="2"/>
              <a:buChar char="Ø"/>
              <a:defRPr/>
            </a:pPr>
            <a:r>
              <a:rPr lang="en-US" altLang="zh-TW" sz="1600" b="1" dirty="0" smtClean="0">
                <a:solidFill>
                  <a:prstClr val="black"/>
                </a:solidFill>
                <a:latin typeface="Verdana"/>
                <a:ea typeface="新細明體"/>
              </a:rPr>
              <a:t>GDP: +6.7</a:t>
            </a:r>
            <a:r>
              <a:rPr lang="en-US" altLang="zh-TW" sz="1600" b="1" dirty="0">
                <a:solidFill>
                  <a:prstClr val="black"/>
                </a:solidFill>
                <a:latin typeface="Verdana"/>
                <a:ea typeface="新細明體"/>
              </a:rPr>
              <a:t>% </a:t>
            </a:r>
            <a:r>
              <a:rPr lang="en-US" altLang="zh-TW" sz="1600" b="1" dirty="0" smtClean="0">
                <a:solidFill>
                  <a:prstClr val="black"/>
                </a:solidFill>
                <a:latin typeface="Verdana"/>
                <a:ea typeface="新細明體"/>
              </a:rPr>
              <a:t> </a:t>
            </a:r>
          </a:p>
          <a:p>
            <a:pPr marL="800100" lvl="3" indent="-342900" defTabSz="914400" eaLnBrk="1" hangingPunct="1">
              <a:spcBef>
                <a:spcPts val="1000"/>
              </a:spcBef>
              <a:buSzPct val="100000"/>
              <a:buFont typeface="Wingdings" pitchFamily="2" charset="2"/>
              <a:buChar char="Ø"/>
              <a:defRPr/>
            </a:pPr>
            <a:r>
              <a:rPr lang="it-IT" altLang="zh-TW" sz="1600" b="1" dirty="0">
                <a:solidFill>
                  <a:prstClr val="black"/>
                </a:solidFill>
                <a:latin typeface="Verdana"/>
                <a:ea typeface="新細明體"/>
              </a:rPr>
              <a:t>Urban per-capita disposable income: </a:t>
            </a:r>
            <a:r>
              <a:rPr lang="it-IT" altLang="zh-TW" sz="1600" b="1" dirty="0" smtClean="0">
                <a:solidFill>
                  <a:prstClr val="black"/>
                </a:solidFill>
                <a:latin typeface="Verdana"/>
                <a:ea typeface="新細明體"/>
              </a:rPr>
              <a:t>+</a:t>
            </a:r>
            <a:r>
              <a:rPr lang="it-IT" altLang="zh-TW" sz="1600" b="1" dirty="0">
                <a:solidFill>
                  <a:prstClr val="black"/>
                </a:solidFill>
                <a:latin typeface="Verdana"/>
                <a:ea typeface="新細明體"/>
              </a:rPr>
              <a:t>5.6%</a:t>
            </a:r>
          </a:p>
          <a:p>
            <a:pPr marL="342900" lvl="2" indent="-342900" defTabSz="914400" eaLnBrk="1" hangingPunct="1">
              <a:spcBef>
                <a:spcPts val="1600"/>
              </a:spcBef>
              <a:buSzPct val="100000"/>
              <a:buFontTx/>
              <a:buBlip>
                <a:blip r:embed="rId3"/>
              </a:buBlip>
              <a:defRPr/>
            </a:pPr>
            <a:r>
              <a:rPr lang="en-US" altLang="zh-TW" sz="1600" b="1" dirty="0" smtClean="0">
                <a:solidFill>
                  <a:prstClr val="black"/>
                </a:solidFill>
                <a:latin typeface="Verdana"/>
                <a:ea typeface="新細明體"/>
              </a:rPr>
              <a:t>Average </a:t>
            </a:r>
            <a:r>
              <a:rPr lang="en-US" altLang="zh-TW" sz="1600" b="1" dirty="0">
                <a:solidFill>
                  <a:prstClr val="black"/>
                </a:solidFill>
                <a:latin typeface="Verdana"/>
                <a:ea typeface="新細明體"/>
              </a:rPr>
              <a:t>annual growth </a:t>
            </a:r>
            <a:r>
              <a:rPr lang="en-US" altLang="zh-TW" sz="1600" b="1" dirty="0" smtClean="0">
                <a:solidFill>
                  <a:prstClr val="black"/>
                </a:solidFill>
                <a:latin typeface="Verdana"/>
                <a:ea typeface="新細明體"/>
              </a:rPr>
              <a:t>2007-2016:</a:t>
            </a:r>
          </a:p>
          <a:p>
            <a:pPr marL="800100" lvl="3" indent="-342900" defTabSz="914400" eaLnBrk="1" hangingPunct="1">
              <a:spcBef>
                <a:spcPts val="1000"/>
              </a:spcBef>
              <a:buSzPct val="100000"/>
              <a:buFont typeface="Wingdings" pitchFamily="2" charset="2"/>
              <a:buChar char="Ø"/>
              <a:defRPr/>
            </a:pPr>
            <a:r>
              <a:rPr lang="en-US" altLang="zh-TW" sz="1600" b="1" dirty="0">
                <a:solidFill>
                  <a:prstClr val="black"/>
                </a:solidFill>
                <a:latin typeface="Verdana"/>
                <a:ea typeface="新細明體"/>
              </a:rPr>
              <a:t>GDP: +9.0%</a:t>
            </a:r>
          </a:p>
          <a:p>
            <a:pPr marL="800100" lvl="3" indent="-342900" defTabSz="914400" eaLnBrk="1" hangingPunct="1">
              <a:spcBef>
                <a:spcPts val="1000"/>
              </a:spcBef>
              <a:buSzPct val="100000"/>
              <a:buFont typeface="Wingdings" pitchFamily="2" charset="2"/>
              <a:buChar char="Ø"/>
              <a:defRPr/>
            </a:pPr>
            <a:r>
              <a:rPr lang="en-US" altLang="zh-TW" sz="1600" b="1" dirty="0">
                <a:solidFill>
                  <a:prstClr val="black"/>
                </a:solidFill>
                <a:latin typeface="Verdana"/>
                <a:ea typeface="新細明體"/>
              </a:rPr>
              <a:t>Total Trade: +9.3%</a:t>
            </a:r>
          </a:p>
          <a:p>
            <a:pPr marL="800100" lvl="3" indent="-342900" defTabSz="914400" eaLnBrk="1" hangingPunct="1">
              <a:spcBef>
                <a:spcPts val="1000"/>
              </a:spcBef>
              <a:buSzPct val="100000"/>
              <a:buFont typeface="Wingdings" pitchFamily="2" charset="2"/>
              <a:buChar char="Ø"/>
              <a:defRPr/>
            </a:pPr>
            <a:r>
              <a:rPr lang="en-US" altLang="zh-TW" sz="1600" b="1" dirty="0">
                <a:solidFill>
                  <a:prstClr val="black"/>
                </a:solidFill>
                <a:latin typeface="Verdana"/>
                <a:ea typeface="新細明體"/>
              </a:rPr>
              <a:t>Per-capita disposable income: +8.2%</a:t>
            </a:r>
          </a:p>
        </p:txBody>
      </p:sp>
      <p:pic>
        <p:nvPicPr>
          <p:cNvPr id="7" name="Picture 9" descr="D:\TM\TDC\raw\Disk1\Picture\_China industrial\HighRev\90977164.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flipH="1">
            <a:off x="5715000" y="3063241"/>
            <a:ext cx="3051828" cy="2286101"/>
          </a:xfrm>
          <a:prstGeom prst="rect">
            <a:avLst/>
          </a:prstGeom>
          <a:noFill/>
          <a:ln w="9525">
            <a:noFill/>
            <a:miter lim="800000"/>
            <a:headEnd/>
            <a:tailEnd/>
          </a:ln>
        </p:spPr>
      </p:pic>
      <p:sp>
        <p:nvSpPr>
          <p:cNvPr id="4" name="Text Placeholder 3"/>
          <p:cNvSpPr>
            <a:spLocks noGrp="1"/>
          </p:cNvSpPr>
          <p:nvPr>
            <p:ph type="body" sz="quarter" idx="11"/>
          </p:nvPr>
        </p:nvSpPr>
        <p:spPr/>
        <p:txBody>
          <a:bodyPr/>
          <a:lstStyle/>
          <a:p>
            <a:r>
              <a:rPr lang="en-US" dirty="0"/>
              <a:t>The China </a:t>
            </a:r>
            <a:r>
              <a:rPr lang="en-US" dirty="0" smtClean="0"/>
              <a:t>Opportunity</a:t>
            </a:r>
            <a:endParaRPr lang="en-US" dirty="0"/>
          </a:p>
        </p:txBody>
      </p:sp>
    </p:spTree>
    <p:extLst>
      <p:ext uri="{BB962C8B-B14F-4D97-AF65-F5344CB8AC3E}">
        <p14:creationId xmlns:p14="http://schemas.microsoft.com/office/powerpoint/2010/main" val="75308600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smtClean="0"/>
              <a:t>China: Growing Disposable Income</a:t>
            </a:r>
            <a:endParaRPr lang="en-US" dirty="0"/>
          </a:p>
          <a:p>
            <a:endParaRPr lang="en-US" dirty="0"/>
          </a:p>
        </p:txBody>
      </p:sp>
      <p:pic>
        <p:nvPicPr>
          <p:cNvPr id="5122" name="Picture 2" descr="C:\Users\crlee\Desktop\per capita income in china-1459995211127_e13FiveYearPlan-c2_473923.jpg"/>
          <p:cNvPicPr>
            <a:picLocks noGrp="1" noChangeAspect="1" noChangeArrowheads="1"/>
          </p:cNvPicPr>
          <p:nvPr>
            <p:ph sz="half" idx="1"/>
          </p:nvPr>
        </p:nvPicPr>
        <p:blipFill>
          <a:blip r:embed="rId3" cstate="email">
            <a:extLst>
              <a:ext uri="{28A0092B-C50C-407E-A947-70E740481C1C}">
                <a14:useLocalDpi xmlns:a14="http://schemas.microsoft.com/office/drawing/2010/main"/>
              </a:ext>
            </a:extLst>
          </a:blip>
          <a:srcRect/>
          <a:stretch>
            <a:fillRect/>
          </a:stretch>
        </p:blipFill>
        <p:spPr bwMode="auto">
          <a:xfrm>
            <a:off x="1447800" y="1691640"/>
            <a:ext cx="6617788" cy="475488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04804" y="6214201"/>
            <a:ext cx="7778955" cy="553998"/>
          </a:xfrm>
          <a:prstGeom prst="rect">
            <a:avLst/>
          </a:prstGeom>
          <a:noFill/>
        </p:spPr>
        <p:txBody>
          <a:bodyPr wrap="none" rtlCol="0">
            <a:spAutoFit/>
          </a:bodyPr>
          <a:lstStyle/>
          <a:p>
            <a:pPr defTabSz="914400"/>
            <a:r>
              <a:rPr lang="en-US" sz="1000" dirty="0">
                <a:solidFill>
                  <a:prstClr val="black"/>
                </a:solidFill>
                <a:latin typeface="Verdana"/>
                <a:ea typeface="Verdana"/>
              </a:rPr>
              <a:t>Sources: National Bureau of Statistics of China; </a:t>
            </a:r>
            <a:endParaRPr lang="en-US" sz="1000" dirty="0" smtClean="0">
              <a:solidFill>
                <a:prstClr val="black"/>
              </a:solidFill>
              <a:latin typeface="Verdana"/>
              <a:ea typeface="Verdana"/>
            </a:endParaRPr>
          </a:p>
          <a:p>
            <a:pPr defTabSz="914400"/>
            <a:r>
              <a:rPr lang="en-US" sz="1000" dirty="0" smtClean="0">
                <a:solidFill>
                  <a:prstClr val="black"/>
                </a:solidFill>
                <a:latin typeface="Verdana"/>
                <a:ea typeface="Verdana"/>
              </a:rPr>
              <a:t>Statistical </a:t>
            </a:r>
            <a:r>
              <a:rPr lang="en-US" sz="1000" dirty="0">
                <a:solidFill>
                  <a:prstClr val="black"/>
                </a:solidFill>
                <a:latin typeface="Verdana"/>
                <a:ea typeface="Verdana"/>
              </a:rPr>
              <a:t>Communiqué on 2015 National Economic and Social Development; Government Work Report, March 2016</a:t>
            </a:r>
            <a:r>
              <a:rPr lang="en-US" sz="1000" dirty="0" smtClean="0">
                <a:solidFill>
                  <a:prstClr val="black"/>
                </a:solidFill>
                <a:latin typeface="Verdana"/>
                <a:ea typeface="Verdana"/>
              </a:rPr>
              <a:t>;</a:t>
            </a:r>
          </a:p>
          <a:p>
            <a:pPr defTabSz="914400"/>
            <a:r>
              <a:rPr lang="en-US" sz="1000" dirty="0" smtClean="0">
                <a:solidFill>
                  <a:prstClr val="black"/>
                </a:solidFill>
                <a:latin typeface="Verdana"/>
                <a:ea typeface="Verdana"/>
              </a:rPr>
              <a:t>and </a:t>
            </a:r>
            <a:r>
              <a:rPr lang="en-US" sz="1000" dirty="0">
                <a:solidFill>
                  <a:prstClr val="black"/>
                </a:solidFill>
                <a:latin typeface="Verdana"/>
                <a:ea typeface="Verdana"/>
              </a:rPr>
              <a:t>13th Five-Year Plan</a:t>
            </a:r>
          </a:p>
        </p:txBody>
      </p:sp>
    </p:spTree>
    <p:extLst>
      <p:ext uri="{BB962C8B-B14F-4D97-AF65-F5344CB8AC3E}">
        <p14:creationId xmlns:p14="http://schemas.microsoft.com/office/powerpoint/2010/main" val="2987234360"/>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lstStyle/>
          <a:p>
            <a:r>
              <a:rPr lang="en-US" dirty="0"/>
              <a:t>China: Growing Consumer </a:t>
            </a:r>
            <a:r>
              <a:rPr lang="en-US" dirty="0" smtClean="0"/>
              <a:t>Market</a:t>
            </a:r>
            <a:endParaRPr lang="en-US" dirty="0"/>
          </a:p>
        </p:txBody>
      </p:sp>
      <p:sp>
        <p:nvSpPr>
          <p:cNvPr id="5" name="Rectangle 3"/>
          <p:cNvSpPr>
            <a:spLocks noChangeArrowheads="1"/>
          </p:cNvSpPr>
          <p:nvPr/>
        </p:nvSpPr>
        <p:spPr bwMode="auto">
          <a:xfrm>
            <a:off x="457200" y="1658056"/>
            <a:ext cx="8469313" cy="232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a:spAutoFit/>
          </a:bodyPr>
          <a:lstStyle/>
          <a:p>
            <a:pPr marL="342900" indent="-342900" fontAlgn="base">
              <a:spcBef>
                <a:spcPts val="1600"/>
              </a:spcBef>
              <a:spcAft>
                <a:spcPct val="0"/>
              </a:spcAft>
              <a:buSzPct val="100000"/>
              <a:buFontTx/>
              <a:buBlip>
                <a:blip r:embed="rId3"/>
              </a:buBlip>
              <a:defRPr/>
            </a:pPr>
            <a:r>
              <a:rPr lang="en-US" altLang="zh-TW" dirty="0">
                <a:solidFill>
                  <a:prstClr val="black"/>
                </a:solidFill>
                <a:latin typeface="Verdana"/>
                <a:ea typeface="Verdana"/>
              </a:rPr>
              <a:t>No longer “just” a production base</a:t>
            </a:r>
          </a:p>
          <a:p>
            <a:pPr marL="342900" indent="-342900" fontAlgn="base">
              <a:spcBef>
                <a:spcPts val="1600"/>
              </a:spcBef>
              <a:spcAft>
                <a:spcPct val="0"/>
              </a:spcAft>
              <a:buSzPct val="100000"/>
              <a:buFontTx/>
              <a:buBlip>
                <a:blip r:embed="rId3"/>
              </a:buBlip>
              <a:defRPr/>
            </a:pPr>
            <a:r>
              <a:rPr lang="en-US" altLang="zh-TW" dirty="0" smtClean="0">
                <a:solidFill>
                  <a:prstClr val="black"/>
                </a:solidFill>
                <a:latin typeface="Verdana"/>
                <a:ea typeface="Verdana"/>
              </a:rPr>
              <a:t>Rising </a:t>
            </a:r>
            <a:r>
              <a:rPr lang="en-US" altLang="zh-TW" dirty="0">
                <a:solidFill>
                  <a:prstClr val="black"/>
                </a:solidFill>
                <a:latin typeface="Verdana"/>
                <a:ea typeface="Verdana"/>
              </a:rPr>
              <a:t>consumption — consumer goods imports up </a:t>
            </a:r>
            <a:r>
              <a:rPr lang="en-US" altLang="zh-TW" b="1" dirty="0" smtClean="0">
                <a:solidFill>
                  <a:prstClr val="black"/>
                </a:solidFill>
                <a:latin typeface="Verdana"/>
                <a:ea typeface="Verdana"/>
              </a:rPr>
              <a:t>12.5%</a:t>
            </a:r>
            <a:r>
              <a:rPr lang="en-US" altLang="zh-TW" dirty="0" smtClean="0">
                <a:solidFill>
                  <a:prstClr val="black"/>
                </a:solidFill>
                <a:latin typeface="Verdana"/>
                <a:ea typeface="Verdana"/>
              </a:rPr>
              <a:t> </a:t>
            </a:r>
            <a:r>
              <a:rPr lang="en-US" altLang="zh-TW" dirty="0">
                <a:solidFill>
                  <a:prstClr val="black"/>
                </a:solidFill>
                <a:latin typeface="Verdana"/>
                <a:ea typeface="Verdana"/>
              </a:rPr>
              <a:t>a year (</a:t>
            </a:r>
            <a:r>
              <a:rPr lang="en-US" altLang="zh-TW" dirty="0" smtClean="0">
                <a:solidFill>
                  <a:prstClr val="black"/>
                </a:solidFill>
                <a:latin typeface="Verdana"/>
                <a:ea typeface="Verdana"/>
              </a:rPr>
              <a:t>2010 </a:t>
            </a:r>
            <a:r>
              <a:rPr lang="en-US" altLang="zh-TW" dirty="0">
                <a:solidFill>
                  <a:prstClr val="black"/>
                </a:solidFill>
                <a:latin typeface="Verdana"/>
                <a:ea typeface="Verdana"/>
              </a:rPr>
              <a:t>and </a:t>
            </a:r>
            <a:r>
              <a:rPr lang="en-US" altLang="zh-TW" dirty="0" smtClean="0">
                <a:solidFill>
                  <a:prstClr val="black"/>
                </a:solidFill>
                <a:latin typeface="Verdana"/>
                <a:ea typeface="Verdana"/>
              </a:rPr>
              <a:t>2016)</a:t>
            </a:r>
          </a:p>
          <a:p>
            <a:pPr marL="342900" indent="-342900" fontAlgn="base">
              <a:spcBef>
                <a:spcPts val="1600"/>
              </a:spcBef>
              <a:spcAft>
                <a:spcPct val="0"/>
              </a:spcAft>
              <a:buSzPct val="100000"/>
              <a:buFontTx/>
              <a:buBlip>
                <a:blip r:embed="rId3"/>
              </a:buBlip>
              <a:defRPr/>
            </a:pPr>
            <a:r>
              <a:rPr lang="en-US" altLang="zh-TW" dirty="0" smtClean="0">
                <a:solidFill>
                  <a:prstClr val="black"/>
                </a:solidFill>
                <a:latin typeface="Verdana"/>
                <a:ea typeface="Verdana"/>
              </a:rPr>
              <a:t>Consumer </a:t>
            </a:r>
            <a:r>
              <a:rPr lang="en-US" altLang="zh-TW" dirty="0">
                <a:solidFill>
                  <a:prstClr val="black"/>
                </a:solidFill>
                <a:latin typeface="Verdana"/>
                <a:ea typeface="Verdana"/>
              </a:rPr>
              <a:t>goods </a:t>
            </a:r>
            <a:r>
              <a:rPr lang="en-US" altLang="zh-TW" dirty="0" smtClean="0">
                <a:solidFill>
                  <a:prstClr val="black"/>
                </a:solidFill>
                <a:latin typeface="Verdana"/>
                <a:ea typeface="Verdana"/>
              </a:rPr>
              <a:t>retail sales  —  up </a:t>
            </a:r>
            <a:r>
              <a:rPr lang="en-US" altLang="zh-TW" b="1" dirty="0" smtClean="0">
                <a:solidFill>
                  <a:prstClr val="black"/>
                </a:solidFill>
                <a:latin typeface="Verdana"/>
                <a:ea typeface="Verdana"/>
              </a:rPr>
              <a:t>10.4</a:t>
            </a:r>
            <a:r>
              <a:rPr lang="en-US" altLang="zh-TW" b="1" dirty="0">
                <a:solidFill>
                  <a:prstClr val="black"/>
                </a:solidFill>
                <a:latin typeface="Verdana"/>
                <a:ea typeface="Verdana"/>
              </a:rPr>
              <a:t>%</a:t>
            </a:r>
            <a:r>
              <a:rPr lang="en-US" altLang="zh-TW" dirty="0">
                <a:solidFill>
                  <a:prstClr val="black"/>
                </a:solidFill>
                <a:latin typeface="Verdana"/>
                <a:ea typeface="Verdana"/>
              </a:rPr>
              <a:t> in </a:t>
            </a:r>
            <a:r>
              <a:rPr lang="en-US" altLang="zh-TW" dirty="0" smtClean="0">
                <a:solidFill>
                  <a:prstClr val="black"/>
                </a:solidFill>
                <a:latin typeface="Verdana"/>
                <a:ea typeface="Verdana"/>
              </a:rPr>
              <a:t>2016</a:t>
            </a:r>
          </a:p>
          <a:p>
            <a:pPr marL="342900" indent="-342900" fontAlgn="base">
              <a:spcBef>
                <a:spcPts val="1600"/>
              </a:spcBef>
              <a:spcAft>
                <a:spcPct val="0"/>
              </a:spcAft>
              <a:buSzPct val="100000"/>
              <a:buFontTx/>
              <a:buBlip>
                <a:blip r:embed="rId3"/>
              </a:buBlip>
              <a:defRPr/>
            </a:pPr>
            <a:r>
              <a:rPr lang="en-US" altLang="zh-TW" dirty="0">
                <a:solidFill>
                  <a:prstClr val="black"/>
                </a:solidFill>
                <a:latin typeface="Verdana"/>
                <a:ea typeface="Verdana"/>
              </a:rPr>
              <a:t>Household final consumption expenditure up </a:t>
            </a:r>
            <a:r>
              <a:rPr lang="en-US" altLang="zh-TW" b="1" dirty="0">
                <a:solidFill>
                  <a:prstClr val="black"/>
                </a:solidFill>
                <a:latin typeface="Verdana"/>
                <a:ea typeface="Verdana"/>
              </a:rPr>
              <a:t>14.5%</a:t>
            </a:r>
            <a:r>
              <a:rPr lang="en-US" altLang="zh-TW" dirty="0">
                <a:solidFill>
                  <a:prstClr val="black"/>
                </a:solidFill>
                <a:latin typeface="Verdana"/>
                <a:ea typeface="Verdana"/>
              </a:rPr>
              <a:t> a year (2010-2015) </a:t>
            </a:r>
            <a:r>
              <a:rPr lang="en-US" altLang="zh-TW" dirty="0" err="1" smtClean="0">
                <a:solidFill>
                  <a:prstClr val="black"/>
                </a:solidFill>
                <a:latin typeface="Verdana"/>
                <a:ea typeface="Verdana"/>
              </a:rPr>
              <a:t>vs</a:t>
            </a:r>
            <a:r>
              <a:rPr lang="en-US" altLang="zh-TW" dirty="0" smtClean="0">
                <a:solidFill>
                  <a:prstClr val="black"/>
                </a:solidFill>
                <a:latin typeface="Verdana"/>
                <a:ea typeface="Verdana"/>
              </a:rPr>
              <a:t> world </a:t>
            </a:r>
            <a:r>
              <a:rPr lang="en-US" altLang="zh-TW" dirty="0">
                <a:solidFill>
                  <a:prstClr val="black"/>
                </a:solidFill>
                <a:latin typeface="Verdana"/>
                <a:ea typeface="Verdana"/>
              </a:rPr>
              <a:t>average </a:t>
            </a:r>
            <a:r>
              <a:rPr lang="en-US" altLang="zh-TW" dirty="0" smtClean="0">
                <a:solidFill>
                  <a:prstClr val="black"/>
                </a:solidFill>
                <a:latin typeface="Verdana"/>
                <a:ea typeface="Verdana"/>
              </a:rPr>
              <a:t>of </a:t>
            </a:r>
            <a:r>
              <a:rPr lang="en-US" altLang="zh-TW" dirty="0">
                <a:solidFill>
                  <a:prstClr val="black"/>
                </a:solidFill>
                <a:latin typeface="Verdana"/>
                <a:ea typeface="Verdana"/>
              </a:rPr>
              <a:t>2.4% </a:t>
            </a:r>
          </a:p>
        </p:txBody>
      </p:sp>
      <p:pic>
        <p:nvPicPr>
          <p:cNvPr id="6"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90605" y="4562697"/>
            <a:ext cx="3350233" cy="2235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preferRelativeResize="0">
            <a:picLocks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800604" y="4617722"/>
            <a:ext cx="3531663" cy="212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39818419"/>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lstStyle/>
          <a:p>
            <a:r>
              <a:rPr lang="en-US" dirty="0"/>
              <a:t>China: It’s a “Buyers’ Market</a:t>
            </a:r>
            <a:r>
              <a:rPr lang="en-US" dirty="0" smtClean="0"/>
              <a:t>”</a:t>
            </a:r>
            <a:endParaRPr lang="en-US" dirty="0">
              <a:solidFill>
                <a:srgbClr val="FF0000"/>
              </a:solidFill>
            </a:endParaRPr>
          </a:p>
        </p:txBody>
      </p:sp>
      <p:sp>
        <p:nvSpPr>
          <p:cNvPr id="5" name="Rectangle 6"/>
          <p:cNvSpPr>
            <a:spLocks noChangeArrowheads="1"/>
          </p:cNvSpPr>
          <p:nvPr/>
        </p:nvSpPr>
        <p:spPr bwMode="auto">
          <a:xfrm>
            <a:off x="893618" y="1594558"/>
            <a:ext cx="7945582" cy="26058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fontAlgn="base">
              <a:spcBef>
                <a:spcPts val="1600"/>
              </a:spcBef>
              <a:spcAft>
                <a:spcPct val="0"/>
              </a:spcAft>
              <a:buSzPct val="100000"/>
              <a:buFontTx/>
              <a:buBlip>
                <a:blip r:embed="rId3"/>
              </a:buBlip>
            </a:pPr>
            <a:r>
              <a:rPr lang="en-US" altLang="zh-TW" sz="2200" b="1" dirty="0" smtClean="0">
                <a:solidFill>
                  <a:prstClr val="black"/>
                </a:solidFill>
                <a:latin typeface="Verdana"/>
                <a:ea typeface="Verdana"/>
              </a:rPr>
              <a:t>1.32 </a:t>
            </a:r>
            <a:r>
              <a:rPr lang="en-US" altLang="zh-TW" sz="2200" b="1" dirty="0">
                <a:solidFill>
                  <a:prstClr val="black"/>
                </a:solidFill>
                <a:latin typeface="Verdana"/>
                <a:ea typeface="Verdana"/>
              </a:rPr>
              <a:t>billion</a:t>
            </a:r>
            <a:r>
              <a:rPr lang="en-US" altLang="zh-TW" sz="2200" dirty="0">
                <a:solidFill>
                  <a:prstClr val="black"/>
                </a:solidFill>
                <a:latin typeface="Verdana"/>
                <a:ea typeface="Verdana"/>
              </a:rPr>
              <a:t>+ mobile phone </a:t>
            </a:r>
            <a:r>
              <a:rPr lang="en-US" altLang="zh-TW" sz="2200" dirty="0" smtClean="0">
                <a:solidFill>
                  <a:prstClr val="black"/>
                </a:solidFill>
                <a:latin typeface="Verdana"/>
                <a:ea typeface="Verdana"/>
              </a:rPr>
              <a:t>users</a:t>
            </a:r>
            <a:endParaRPr lang="en-US" altLang="zh-TW" sz="2200" dirty="0">
              <a:solidFill>
                <a:prstClr val="black"/>
              </a:solidFill>
              <a:latin typeface="Verdana"/>
              <a:ea typeface="Verdana"/>
            </a:endParaRPr>
          </a:p>
          <a:p>
            <a:pPr marL="342900" indent="-342900" fontAlgn="base">
              <a:spcBef>
                <a:spcPts val="1600"/>
              </a:spcBef>
              <a:spcAft>
                <a:spcPct val="0"/>
              </a:spcAft>
              <a:buSzPct val="100000"/>
              <a:buFontTx/>
              <a:buBlip>
                <a:blip r:embed="rId3"/>
              </a:buBlip>
            </a:pPr>
            <a:r>
              <a:rPr lang="en-US" altLang="zh-TW" sz="2200" b="1" dirty="0" smtClean="0">
                <a:solidFill>
                  <a:prstClr val="black"/>
                </a:solidFill>
                <a:latin typeface="Verdana"/>
                <a:ea typeface="Verdana"/>
              </a:rPr>
              <a:t>731 </a:t>
            </a:r>
            <a:r>
              <a:rPr lang="en-US" altLang="zh-TW" sz="2200" b="1" dirty="0">
                <a:solidFill>
                  <a:prstClr val="black"/>
                </a:solidFill>
                <a:latin typeface="Verdana"/>
                <a:ea typeface="Verdana"/>
              </a:rPr>
              <a:t>million+ </a:t>
            </a:r>
            <a:r>
              <a:rPr lang="en-US" altLang="zh-TW" sz="2200" dirty="0">
                <a:solidFill>
                  <a:prstClr val="black"/>
                </a:solidFill>
                <a:latin typeface="Verdana"/>
                <a:ea typeface="Verdana"/>
              </a:rPr>
              <a:t>Internet users</a:t>
            </a:r>
          </a:p>
          <a:p>
            <a:pPr marL="342900" indent="-342900" fontAlgn="base">
              <a:spcBef>
                <a:spcPts val="1600"/>
              </a:spcBef>
              <a:spcAft>
                <a:spcPct val="0"/>
              </a:spcAft>
              <a:buSzPct val="100000"/>
              <a:buFontTx/>
              <a:buBlip>
                <a:blip r:embed="rId3"/>
              </a:buBlip>
            </a:pPr>
            <a:r>
              <a:rPr lang="en-US" altLang="zh-TW" sz="2200" dirty="0" smtClean="0">
                <a:solidFill>
                  <a:prstClr val="black"/>
                </a:solidFill>
                <a:latin typeface="Verdana"/>
                <a:ea typeface="Verdana"/>
              </a:rPr>
              <a:t>World’s </a:t>
            </a:r>
            <a:r>
              <a:rPr lang="en-US" altLang="zh-TW" sz="2200" dirty="0">
                <a:solidFill>
                  <a:prstClr val="black"/>
                </a:solidFill>
                <a:latin typeface="Verdana"/>
                <a:ea typeface="Verdana"/>
              </a:rPr>
              <a:t>largest </a:t>
            </a:r>
            <a:r>
              <a:rPr lang="en-US" altLang="zh-TW" sz="2200" dirty="0" smtClean="0">
                <a:solidFill>
                  <a:prstClr val="black"/>
                </a:solidFill>
                <a:latin typeface="Verdana"/>
                <a:ea typeface="Verdana"/>
              </a:rPr>
              <a:t>car market: </a:t>
            </a:r>
            <a:r>
              <a:rPr lang="en-US" altLang="zh-TW" sz="2200" b="1" dirty="0" smtClean="0">
                <a:solidFill>
                  <a:prstClr val="black"/>
                </a:solidFill>
                <a:latin typeface="Verdana"/>
                <a:ea typeface="Verdana"/>
              </a:rPr>
              <a:t>28 million </a:t>
            </a:r>
            <a:r>
              <a:rPr lang="en-US" altLang="zh-TW" sz="2200" dirty="0" smtClean="0">
                <a:solidFill>
                  <a:prstClr val="black"/>
                </a:solidFill>
                <a:latin typeface="Verdana"/>
                <a:ea typeface="Verdana"/>
              </a:rPr>
              <a:t>sold in 2016</a:t>
            </a:r>
          </a:p>
          <a:p>
            <a:pPr marL="342900" indent="-342900" fontAlgn="base">
              <a:spcBef>
                <a:spcPts val="1600"/>
              </a:spcBef>
              <a:spcAft>
                <a:spcPct val="0"/>
              </a:spcAft>
              <a:buSzPct val="100000"/>
              <a:buFontTx/>
              <a:buBlip>
                <a:blip r:embed="rId3"/>
              </a:buBlip>
            </a:pPr>
            <a:r>
              <a:rPr lang="en-US" altLang="zh-TW" sz="2200" dirty="0" smtClean="0">
                <a:solidFill>
                  <a:prstClr val="black"/>
                </a:solidFill>
                <a:latin typeface="Verdana"/>
                <a:ea typeface="Verdana"/>
              </a:rPr>
              <a:t>Wine imports: up </a:t>
            </a:r>
            <a:r>
              <a:rPr lang="en-US" altLang="zh-TW" sz="2200" b="1" dirty="0" smtClean="0">
                <a:solidFill>
                  <a:prstClr val="black"/>
                </a:solidFill>
                <a:latin typeface="Verdana"/>
                <a:ea typeface="Verdana"/>
              </a:rPr>
              <a:t>28%</a:t>
            </a:r>
            <a:r>
              <a:rPr lang="en-US" altLang="zh-TW" sz="2200" dirty="0" smtClean="0">
                <a:solidFill>
                  <a:prstClr val="black"/>
                </a:solidFill>
                <a:latin typeface="Verdana"/>
                <a:ea typeface="Verdana"/>
              </a:rPr>
              <a:t> p.a</a:t>
            </a:r>
            <a:r>
              <a:rPr lang="en-US" altLang="zh-TW" sz="2200" dirty="0">
                <a:solidFill>
                  <a:prstClr val="black"/>
                </a:solidFill>
                <a:latin typeface="Verdana"/>
                <a:ea typeface="Verdana"/>
              </a:rPr>
              <a:t>. </a:t>
            </a:r>
            <a:r>
              <a:rPr lang="en-US" altLang="zh-TW" sz="2200" dirty="0" err="1" smtClean="0">
                <a:solidFill>
                  <a:prstClr val="black"/>
                </a:solidFill>
                <a:latin typeface="Verdana"/>
                <a:ea typeface="Verdana"/>
              </a:rPr>
              <a:t>avg</a:t>
            </a:r>
            <a:r>
              <a:rPr lang="en-US" altLang="zh-TW" sz="2200" dirty="0" smtClean="0">
                <a:solidFill>
                  <a:prstClr val="black"/>
                </a:solidFill>
                <a:latin typeface="Verdana"/>
                <a:ea typeface="Verdana"/>
              </a:rPr>
              <a:t> 2007-2016</a:t>
            </a:r>
            <a:endParaRPr lang="en-US" altLang="zh-TW" sz="2200" dirty="0">
              <a:solidFill>
                <a:prstClr val="black"/>
              </a:solidFill>
              <a:latin typeface="Verdana"/>
              <a:ea typeface="Verdana"/>
            </a:endParaRPr>
          </a:p>
          <a:p>
            <a:pPr marL="342900" indent="-342900" fontAlgn="base">
              <a:spcBef>
                <a:spcPts val="1600"/>
              </a:spcBef>
              <a:spcAft>
                <a:spcPct val="0"/>
              </a:spcAft>
              <a:buSzPct val="100000"/>
              <a:buFontTx/>
              <a:buBlip>
                <a:blip r:embed="rId3"/>
              </a:buBlip>
            </a:pPr>
            <a:endParaRPr lang="en-US" altLang="zh-TW" sz="2200" b="1" dirty="0" smtClean="0">
              <a:solidFill>
                <a:prstClr val="black"/>
              </a:solidFill>
              <a:latin typeface="Verdana"/>
              <a:ea typeface="Verdana"/>
            </a:endParaRPr>
          </a:p>
        </p:txBody>
      </p:sp>
      <p:pic>
        <p:nvPicPr>
          <p:cNvPr id="6" name="Picture 2"/>
          <p:cNvPicPr preferRelativeResize="0">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13955" y="4251960"/>
            <a:ext cx="3675888" cy="245059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descr="C:\Users\crlee\Desktop\Ppts &amp; QAs\DEDM\Seoul\Photos\shutterstock_70068109.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572000" y="4251960"/>
            <a:ext cx="3673018" cy="24505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8157490"/>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3887744"/>
            <a:ext cx="6858000" cy="914400"/>
          </a:xfrm>
        </p:spPr>
        <p:txBody>
          <a:bodyPr>
            <a:noAutofit/>
          </a:bodyPr>
          <a:lstStyle/>
          <a:p>
            <a:r>
              <a:rPr lang="en-US" sz="3600" cap="none" spc="-150" dirty="0" smtClean="0"/>
              <a:t>Trademark Protection </a:t>
            </a:r>
            <a:br>
              <a:rPr lang="en-US" sz="3600" cap="none" spc="-150" dirty="0" smtClean="0"/>
            </a:br>
            <a:r>
              <a:rPr lang="en-US" sz="3600" cap="none" spc="-150" dirty="0" smtClean="0"/>
              <a:t>in China</a:t>
            </a:r>
            <a:endParaRPr lang="en-US" sz="3600" cap="none" spc="-150" dirty="0"/>
          </a:p>
        </p:txBody>
      </p:sp>
      <p:sp>
        <p:nvSpPr>
          <p:cNvPr id="6" name="Rectangle 5"/>
          <p:cNvSpPr/>
          <p:nvPr/>
        </p:nvSpPr>
        <p:spPr>
          <a:xfrm>
            <a:off x="501094" y="5248648"/>
            <a:ext cx="4227288" cy="646331"/>
          </a:xfrm>
          <a:prstGeom prst="rect">
            <a:avLst/>
          </a:prstGeom>
        </p:spPr>
        <p:txBody>
          <a:bodyPr wrap="square">
            <a:spAutoFit/>
          </a:bodyPr>
          <a:lstStyle/>
          <a:p>
            <a:pPr defTabSz="914400"/>
            <a:r>
              <a:rPr lang="en-US" b="1" dirty="0" smtClean="0">
                <a:solidFill>
                  <a:srgbClr val="000000"/>
                </a:solidFill>
                <a:latin typeface="Arial"/>
              </a:rPr>
              <a:t>Qing Lin</a:t>
            </a:r>
          </a:p>
          <a:p>
            <a:pPr defTabSz="914400"/>
            <a:r>
              <a:rPr lang="en-US" b="1" dirty="0" smtClean="0">
                <a:solidFill>
                  <a:srgbClr val="000000"/>
                </a:solidFill>
                <a:latin typeface="Arial"/>
              </a:rPr>
              <a:t>Join in China</a:t>
            </a:r>
            <a:endParaRPr lang="en-US" b="1" dirty="0">
              <a:solidFill>
                <a:srgbClr val="000000"/>
              </a:solidFill>
              <a:latin typeface="Arial"/>
            </a:endParaRPr>
          </a:p>
        </p:txBody>
      </p:sp>
      <p:pic>
        <p:nvPicPr>
          <p:cNvPr id="7" name="Picture 6" descr="JIN_UK_Global straplin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61644" y="304285"/>
            <a:ext cx="2295298" cy="521983"/>
          </a:xfrm>
          <a:prstGeom prst="rect">
            <a:avLst/>
          </a:prstGeom>
        </p:spPr>
      </p:pic>
    </p:spTree>
    <p:extLst>
      <p:ext uri="{BB962C8B-B14F-4D97-AF65-F5344CB8AC3E}">
        <p14:creationId xmlns:p14="http://schemas.microsoft.com/office/powerpoint/2010/main" val="4201269917"/>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15001" y="6656389"/>
            <a:ext cx="1042988" cy="198437"/>
          </a:xfrm>
        </p:spPr>
        <p:txBody>
          <a:bodyPr/>
          <a:lstStyle/>
          <a:p>
            <a:pPr>
              <a:defRPr/>
            </a:pPr>
            <a:fld id="{0C33A239-B88B-4347-A5E5-CD29D5CCB1B9}" type="slidenum">
              <a:rPr lang="en-US" altLang="zh-HK" sz="800" smtClean="0">
                <a:solidFill>
                  <a:prstClr val="black"/>
                </a:solidFill>
                <a:latin typeface="Verdana"/>
                <a:ea typeface="Verdana"/>
              </a:rPr>
              <a:pPr>
                <a:defRPr/>
              </a:pPr>
              <a:t>40</a:t>
            </a:fld>
            <a:endParaRPr lang="en-US" altLang="zh-HK" sz="800" dirty="0">
              <a:solidFill>
                <a:prstClr val="black"/>
              </a:solidFill>
              <a:latin typeface="Verdana"/>
              <a:ea typeface="Verdana"/>
            </a:endParaRPr>
          </a:p>
        </p:txBody>
      </p:sp>
      <p:sp>
        <p:nvSpPr>
          <p:cNvPr id="3" name="TextBox 2"/>
          <p:cNvSpPr txBox="1"/>
          <p:nvPr/>
        </p:nvSpPr>
        <p:spPr>
          <a:xfrm>
            <a:off x="394857" y="340860"/>
            <a:ext cx="8375073" cy="892552"/>
          </a:xfrm>
          <a:prstGeom prst="rect">
            <a:avLst/>
          </a:prstGeom>
          <a:noFill/>
        </p:spPr>
        <p:txBody>
          <a:bodyPr wrap="square" rtlCol="0">
            <a:spAutoFit/>
          </a:bodyPr>
          <a:lstStyle/>
          <a:p>
            <a:pPr fontAlgn="base">
              <a:spcBef>
                <a:spcPct val="0"/>
              </a:spcBef>
              <a:spcAft>
                <a:spcPct val="0"/>
              </a:spcAft>
            </a:pPr>
            <a:r>
              <a:rPr lang="en-US" altLang="zh-TW" sz="2600" b="1" spc="-150" dirty="0">
                <a:solidFill>
                  <a:srgbClr val="464646"/>
                </a:solidFill>
                <a:latin typeface="Verdana"/>
                <a:ea typeface="Verdana"/>
              </a:rPr>
              <a:t>Why Go to Asia/China via Hong </a:t>
            </a:r>
            <a:r>
              <a:rPr lang="en-US" altLang="zh-TW" sz="2600" b="1" spc="-150" dirty="0" smtClean="0">
                <a:solidFill>
                  <a:srgbClr val="464646"/>
                </a:solidFill>
                <a:latin typeface="Verdana"/>
                <a:ea typeface="Verdana"/>
              </a:rPr>
              <a:t>Kong?</a:t>
            </a:r>
            <a:endParaRPr lang="en-US" altLang="zh-TW" sz="2600" b="1" spc="-150" dirty="0">
              <a:solidFill>
                <a:srgbClr val="464646"/>
              </a:solidFill>
              <a:latin typeface="Verdana"/>
              <a:ea typeface="Verdana"/>
            </a:endParaRPr>
          </a:p>
          <a:p>
            <a:pPr fontAlgn="base">
              <a:spcBef>
                <a:spcPct val="0"/>
              </a:spcBef>
              <a:spcAft>
                <a:spcPct val="0"/>
              </a:spcAft>
            </a:pPr>
            <a:r>
              <a:rPr lang="en-GB" altLang="zh-TW" sz="2600" b="1" spc="-150" dirty="0" smtClean="0">
                <a:solidFill>
                  <a:srgbClr val="464646"/>
                </a:solidFill>
                <a:latin typeface="Verdana"/>
                <a:ea typeface="Verdana"/>
              </a:rPr>
              <a:t>We understand Asian &amp; China Markets</a:t>
            </a:r>
            <a:endParaRPr lang="en-US" altLang="zh-TW" sz="2600" b="1" spc="-150" dirty="0">
              <a:solidFill>
                <a:srgbClr val="464646"/>
              </a:solidFill>
              <a:latin typeface="Verdana"/>
              <a:ea typeface="Verdana"/>
            </a:endParaRPr>
          </a:p>
        </p:txBody>
      </p:sp>
      <p:grpSp>
        <p:nvGrpSpPr>
          <p:cNvPr id="5" name="Group 4"/>
          <p:cNvGrpSpPr/>
          <p:nvPr/>
        </p:nvGrpSpPr>
        <p:grpSpPr>
          <a:xfrm>
            <a:off x="287016" y="1576596"/>
            <a:ext cx="8743245" cy="4577824"/>
            <a:chOff x="1782666" y="2204868"/>
            <a:chExt cx="7563292" cy="3848107"/>
          </a:xfrm>
        </p:grpSpPr>
        <p:pic>
          <p:nvPicPr>
            <p:cNvPr id="10242" name="Picture 2" descr="http://photos2.demandstudios.com/DM-Resize/photos.demandstudios.com/44/144/fotolia_3464012_XS.jpg?h=10000&amp;w=400&amp;keep_ratio=1"/>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1782666" y="2204868"/>
              <a:ext cx="7350231" cy="384810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368056" y="4582255"/>
              <a:ext cx="2831409" cy="388074"/>
            </a:xfrm>
            <a:prstGeom prst="rect">
              <a:avLst/>
            </a:prstGeom>
            <a:noFill/>
            <a:effectLst>
              <a:glow rad="228600">
                <a:schemeClr val="accent6">
                  <a:satMod val="175000"/>
                  <a:alpha val="40000"/>
                </a:schemeClr>
              </a:glow>
            </a:effectLst>
          </p:spPr>
          <p:txBody>
            <a:bodyPr wrap="square" rtlCol="0">
              <a:spAutoFit/>
            </a:bodyPr>
            <a:lstStyle/>
            <a:p>
              <a:pPr fontAlgn="base">
                <a:spcBef>
                  <a:spcPct val="0"/>
                </a:spcBef>
                <a:spcAft>
                  <a:spcPct val="0"/>
                </a:spcAft>
              </a:pPr>
              <a:r>
                <a:rPr lang="en-US" sz="2400" b="1" dirty="0" smtClean="0">
                  <a:solidFill>
                    <a:prstClr val="white"/>
                  </a:solidFill>
                  <a:effectLst>
                    <a:glow rad="228600">
                      <a:srgbClr val="F79646">
                        <a:satMod val="175000"/>
                        <a:alpha val="40000"/>
                      </a:srgbClr>
                    </a:glow>
                  </a:effectLst>
                  <a:latin typeface="Arial Black" pitchFamily="34" charset="0"/>
                  <a:ea typeface="Adobe Gothic Std B" pitchFamily="34" charset="-128"/>
                </a:rPr>
                <a:t>Mitigating </a:t>
              </a:r>
              <a:r>
                <a:rPr lang="en-US" sz="2400" b="1" dirty="0">
                  <a:solidFill>
                    <a:prstClr val="white"/>
                  </a:solidFill>
                  <a:effectLst>
                    <a:glow rad="228600">
                      <a:srgbClr val="F79646">
                        <a:satMod val="175000"/>
                        <a:alpha val="40000"/>
                      </a:srgbClr>
                    </a:glow>
                  </a:effectLst>
                  <a:latin typeface="Arial Black" pitchFamily="34" charset="0"/>
                  <a:ea typeface="Adobe Gothic Std B" pitchFamily="34" charset="-128"/>
                </a:rPr>
                <a:t>R</a:t>
              </a:r>
              <a:r>
                <a:rPr lang="en-US" sz="2400" b="1" dirty="0" smtClean="0">
                  <a:solidFill>
                    <a:prstClr val="white"/>
                  </a:solidFill>
                  <a:effectLst>
                    <a:glow rad="228600">
                      <a:srgbClr val="F79646">
                        <a:satMod val="175000"/>
                        <a:alpha val="40000"/>
                      </a:srgbClr>
                    </a:glow>
                  </a:effectLst>
                  <a:latin typeface="Arial Black" pitchFamily="34" charset="0"/>
                  <a:ea typeface="Adobe Gothic Std B" pitchFamily="34" charset="-128"/>
                </a:rPr>
                <a:t>isks</a:t>
              </a:r>
              <a:endParaRPr lang="en-US" sz="2400" b="1" dirty="0">
                <a:solidFill>
                  <a:prstClr val="white"/>
                </a:solidFill>
                <a:effectLst>
                  <a:glow rad="228600">
                    <a:srgbClr val="F79646">
                      <a:satMod val="175000"/>
                      <a:alpha val="40000"/>
                    </a:srgbClr>
                  </a:glow>
                </a:effectLst>
                <a:latin typeface="Arial Black" pitchFamily="34" charset="0"/>
                <a:ea typeface="Adobe Gothic Std B" pitchFamily="34" charset="-128"/>
              </a:endParaRPr>
            </a:p>
          </p:txBody>
        </p:sp>
        <p:sp>
          <p:nvSpPr>
            <p:cNvPr id="6" name="TextBox 5"/>
            <p:cNvSpPr txBox="1"/>
            <p:nvPr/>
          </p:nvSpPr>
          <p:spPr>
            <a:xfrm>
              <a:off x="3523328" y="2290973"/>
              <a:ext cx="2354962" cy="388074"/>
            </a:xfrm>
            <a:prstGeom prst="rect">
              <a:avLst/>
            </a:prstGeom>
            <a:noFill/>
            <a:effectLst>
              <a:glow rad="228600">
                <a:schemeClr val="accent6">
                  <a:satMod val="175000"/>
                  <a:alpha val="40000"/>
                </a:schemeClr>
              </a:glow>
            </a:effectLst>
          </p:spPr>
          <p:txBody>
            <a:bodyPr wrap="square" rtlCol="0">
              <a:spAutoFit/>
            </a:bodyPr>
            <a:lstStyle/>
            <a:p>
              <a:pPr fontAlgn="base">
                <a:spcBef>
                  <a:spcPct val="0"/>
                </a:spcBef>
                <a:spcAft>
                  <a:spcPct val="0"/>
                </a:spcAft>
              </a:pPr>
              <a:endParaRPr lang="en-US" sz="2400" b="1" dirty="0">
                <a:solidFill>
                  <a:prstClr val="white"/>
                </a:solidFill>
                <a:effectLst>
                  <a:glow rad="228600">
                    <a:srgbClr val="F79646">
                      <a:satMod val="175000"/>
                      <a:alpha val="40000"/>
                    </a:srgbClr>
                  </a:glow>
                </a:effectLst>
                <a:latin typeface="Arial Black" pitchFamily="34" charset="0"/>
                <a:ea typeface="Adobe Gothic Std B" pitchFamily="34" charset="-128"/>
              </a:endParaRPr>
            </a:p>
          </p:txBody>
        </p:sp>
        <p:sp>
          <p:nvSpPr>
            <p:cNvPr id="7" name="TextBox 6"/>
            <p:cNvSpPr txBox="1"/>
            <p:nvPr/>
          </p:nvSpPr>
          <p:spPr>
            <a:xfrm>
              <a:off x="3368056" y="3245617"/>
              <a:ext cx="2678601" cy="388074"/>
            </a:xfrm>
            <a:prstGeom prst="rect">
              <a:avLst/>
            </a:prstGeom>
            <a:noFill/>
            <a:effectLst>
              <a:glow rad="228600">
                <a:schemeClr val="accent6">
                  <a:satMod val="175000"/>
                  <a:alpha val="40000"/>
                </a:schemeClr>
              </a:glow>
            </a:effectLst>
          </p:spPr>
          <p:txBody>
            <a:bodyPr wrap="square" rtlCol="0">
              <a:spAutoFit/>
            </a:bodyPr>
            <a:lstStyle/>
            <a:p>
              <a:pPr fontAlgn="base">
                <a:spcBef>
                  <a:spcPct val="0"/>
                </a:spcBef>
                <a:spcAft>
                  <a:spcPct val="0"/>
                </a:spcAft>
              </a:pPr>
              <a:r>
                <a:rPr lang="en-US" sz="2400" b="1" dirty="0" err="1" smtClean="0">
                  <a:solidFill>
                    <a:prstClr val="white"/>
                  </a:solidFill>
                  <a:effectLst>
                    <a:glow rad="228600">
                      <a:srgbClr val="F79646">
                        <a:satMod val="175000"/>
                        <a:alpha val="40000"/>
                      </a:srgbClr>
                    </a:glow>
                  </a:effectLst>
                  <a:latin typeface="Arial Black" pitchFamily="34" charset="0"/>
                  <a:ea typeface="Adobe Gothic Std B" pitchFamily="34" charset="-128"/>
                </a:rPr>
                <a:t>Realising</a:t>
              </a:r>
              <a:r>
                <a:rPr lang="en-US" sz="2400" b="1" dirty="0" smtClean="0">
                  <a:solidFill>
                    <a:prstClr val="white"/>
                  </a:solidFill>
                  <a:effectLst>
                    <a:glow rad="228600">
                      <a:srgbClr val="F79646">
                        <a:satMod val="175000"/>
                        <a:alpha val="40000"/>
                      </a:srgbClr>
                    </a:glow>
                  </a:effectLst>
                  <a:latin typeface="Arial Black" pitchFamily="34" charset="0"/>
                  <a:ea typeface="Adobe Gothic Std B" pitchFamily="34" charset="-128"/>
                </a:rPr>
                <a:t> Profits    </a:t>
              </a:r>
              <a:endParaRPr lang="en-US" sz="2400" b="1" dirty="0">
                <a:solidFill>
                  <a:prstClr val="white"/>
                </a:solidFill>
                <a:effectLst>
                  <a:glow rad="228600">
                    <a:srgbClr val="F79646">
                      <a:satMod val="175000"/>
                      <a:alpha val="40000"/>
                    </a:srgbClr>
                  </a:glow>
                </a:effectLst>
                <a:latin typeface="Arial Black" pitchFamily="34" charset="0"/>
                <a:ea typeface="Adobe Gothic Std B" pitchFamily="34" charset="-128"/>
              </a:endParaRPr>
            </a:p>
          </p:txBody>
        </p:sp>
        <p:sp>
          <p:nvSpPr>
            <p:cNvPr id="8" name="TextBox 7"/>
            <p:cNvSpPr txBox="1"/>
            <p:nvPr/>
          </p:nvSpPr>
          <p:spPr>
            <a:xfrm>
              <a:off x="2451426" y="5387146"/>
              <a:ext cx="4359865" cy="388074"/>
            </a:xfrm>
            <a:prstGeom prst="rect">
              <a:avLst/>
            </a:prstGeom>
            <a:noFill/>
            <a:effectLst>
              <a:glow rad="228600">
                <a:schemeClr val="accent6">
                  <a:satMod val="175000"/>
                  <a:alpha val="40000"/>
                </a:schemeClr>
              </a:glow>
            </a:effectLst>
          </p:spPr>
          <p:txBody>
            <a:bodyPr wrap="square" rtlCol="0">
              <a:spAutoFit/>
            </a:bodyPr>
            <a:lstStyle/>
            <a:p>
              <a:pPr algn="ctr" fontAlgn="base">
                <a:spcBef>
                  <a:spcPct val="0"/>
                </a:spcBef>
                <a:spcAft>
                  <a:spcPct val="0"/>
                </a:spcAft>
              </a:pPr>
              <a:r>
                <a:rPr lang="en-US" sz="2400" b="1" dirty="0" smtClean="0">
                  <a:solidFill>
                    <a:prstClr val="white"/>
                  </a:solidFill>
                  <a:effectLst>
                    <a:glow rad="228600">
                      <a:srgbClr val="F79646">
                        <a:satMod val="175000"/>
                        <a:alpha val="40000"/>
                      </a:srgbClr>
                    </a:glow>
                  </a:effectLst>
                  <a:latin typeface="Arial Black" pitchFamily="34" charset="0"/>
                  <a:ea typeface="Adobe Gothic Std B" pitchFamily="34" charset="-128"/>
                </a:rPr>
                <a:t>Retaining Quality Staff</a:t>
              </a:r>
              <a:endParaRPr lang="en-US" sz="2400" b="1" dirty="0">
                <a:solidFill>
                  <a:prstClr val="white"/>
                </a:solidFill>
                <a:effectLst>
                  <a:glow rad="228600">
                    <a:srgbClr val="F79646">
                      <a:satMod val="175000"/>
                      <a:alpha val="40000"/>
                    </a:srgbClr>
                  </a:glow>
                </a:effectLst>
                <a:latin typeface="Arial Black" pitchFamily="34" charset="0"/>
                <a:ea typeface="Adobe Gothic Std B" pitchFamily="34" charset="-128"/>
              </a:endParaRPr>
            </a:p>
          </p:txBody>
        </p:sp>
        <p:pic>
          <p:nvPicPr>
            <p:cNvPr id="15" name="Picture 2" descr="http://blogtotravel.com/wp-content/uploads/2013/06/Day-Hike-Backpack.jpg"/>
            <p:cNvPicPr>
              <a:picLocks noChangeAspect="1" noChangeArrowheads="1"/>
            </p:cNvPicPr>
            <p:nvPr/>
          </p:nvPicPr>
          <p:blipFill rotWithShape="1">
            <a:blip r:embed="rId4" cstate="email">
              <a:extLst>
                <a:ext uri="{BEBA8EAE-BF5A-486C-A8C5-ECC9F3942E4B}">
                  <a14:imgProps xmlns:a14="http://schemas.microsoft.com/office/drawing/2010/main">
                    <a14:imgLayer r:embed="rId5">
                      <a14:imgEffect>
                        <a14:backgroundRemoval t="0" b="100000" l="0" r="100000">
                          <a14:foregroundMark x1="49537" y1="91830" x2="49537" y2="91830"/>
                          <a14:foregroundMark x1="59722" y1="83987" x2="59259" y2="85621"/>
                          <a14:foregroundMark x1="60185" y1="83333" x2="58333" y2="84967"/>
                          <a14:foregroundMark x1="56944" y1="86275" x2="56944" y2="86275"/>
                          <a14:foregroundMark x1="56481" y1="86928" x2="56481" y2="86928"/>
                          <a14:foregroundMark x1="56481" y1="87255" x2="56481" y2="87255"/>
                          <a14:foregroundMark x1="62500" y1="85948" x2="62500" y2="85948"/>
                          <a14:foregroundMark x1="62500" y1="85621" x2="60648" y2="88235"/>
                          <a14:foregroundMark x1="60648" y1="88562" x2="60648" y2="88562"/>
                          <a14:foregroundMark x1="58333" y1="90196" x2="58333" y2="90196"/>
                          <a14:foregroundMark x1="50463" y1="83660" x2="50463" y2="83660"/>
                          <a14:foregroundMark x1="50463" y1="86275" x2="50463" y2="86275"/>
                          <a14:foregroundMark x1="54167" y1="90196" x2="54167" y2="90196"/>
                          <a14:foregroundMark x1="55556" y1="81046" x2="53241" y2="83660"/>
                          <a14:foregroundMark x1="51852" y1="85621" x2="51852" y2="85621"/>
                          <a14:foregroundMark x1="51852" y1="86928" x2="51852" y2="86928"/>
                          <a14:foregroundMark x1="51852" y1="86928" x2="51852" y2="86928"/>
                          <a14:foregroundMark x1="52778" y1="88235" x2="52778" y2="88235"/>
                          <a14:foregroundMark x1="55093" y1="88562" x2="55093" y2="88562"/>
                          <a14:foregroundMark x1="55556" y1="88562" x2="55556" y2="88562"/>
                          <a14:foregroundMark x1="56944" y1="88562" x2="56944" y2="88562"/>
                          <a14:foregroundMark x1="58796" y1="89216" x2="58796" y2="89216"/>
                          <a14:foregroundMark x1="64352" y1="89216" x2="64352" y2="89216"/>
                          <a14:foregroundMark x1="68056" y1="87582" x2="68056" y2="87582"/>
                          <a14:foregroundMark x1="75926" y1="50654" x2="75926" y2="50654"/>
                          <a14:foregroundMark x1="80556" y1="45098" x2="80556" y2="45098"/>
                          <a14:foregroundMark x1="80093" y1="43464" x2="80093" y2="43464"/>
                          <a14:foregroundMark x1="80093" y1="39216" x2="80093" y2="39216"/>
                          <a14:foregroundMark x1="79630" y1="38235" x2="79630" y2="38235"/>
                          <a14:foregroundMark x1="77315" y1="33987" x2="77315" y2="33987"/>
                          <a14:foregroundMark x1="81019" y1="55882" x2="81019" y2="55882"/>
                          <a14:foregroundMark x1="82407" y1="58170" x2="82870" y2="59150"/>
                          <a14:backgroundMark x1="71759" y1="11111" x2="71759" y2="11111"/>
                          <a14:backgroundMark x1="64352" y1="14052" x2="64352" y2="14052"/>
                          <a14:backgroundMark x1="78704" y1="20915" x2="78704" y2="20915"/>
                          <a14:backgroundMark x1="74537" y1="17320" x2="74537" y2="17320"/>
                          <a14:backgroundMark x1="74537" y1="21895" x2="74537" y2="21895"/>
                          <a14:backgroundMark x1="78704" y1="23856" x2="78704" y2="23856"/>
                          <a14:backgroundMark x1="80556" y1="27124" x2="80556" y2="27124"/>
                          <a14:backgroundMark x1="81481" y1="29085" x2="81481" y2="29085"/>
                          <a14:backgroundMark x1="81944" y1="31046" x2="82870" y2="32353"/>
                          <a14:backgroundMark x1="82870" y1="32680" x2="82870" y2="32680"/>
                          <a14:backgroundMark x1="82870" y1="36601" x2="82870" y2="36601"/>
                          <a14:backgroundMark x1="84259" y1="37908" x2="84722" y2="38889"/>
                          <a14:backgroundMark x1="85185" y1="39869" x2="85648" y2="43464"/>
                          <a14:backgroundMark x1="86111" y1="45752" x2="86111" y2="45752"/>
                          <a14:backgroundMark x1="96759" y1="52941" x2="96759" y2="52941"/>
                          <a14:backgroundMark x1="99537" y1="43791" x2="99537" y2="43791"/>
                          <a14:backgroundMark x1="99537" y1="43791" x2="99537" y2="43791"/>
                          <a14:backgroundMark x1="84722" y1="93464" x2="84722" y2="93464"/>
                          <a14:backgroundMark x1="80556" y1="91176" x2="80556" y2="91176"/>
                          <a14:backgroundMark x1="76852" y1="89542" x2="78241" y2="89542"/>
                          <a14:backgroundMark x1="77315" y1="88889" x2="80093" y2="88562"/>
                          <a14:backgroundMark x1="80093" y1="88562" x2="80093" y2="88562"/>
                          <a14:backgroundMark x1="71759" y1="91503" x2="71759" y2="92484"/>
                          <a14:backgroundMark x1="72685" y1="97712" x2="73148" y2="98693"/>
                          <a14:backgroundMark x1="60185" y1="86928" x2="60185" y2="86928"/>
                          <a14:backgroundMark x1="64352" y1="91503" x2="64352" y2="91503"/>
                          <a14:backgroundMark x1="64352" y1="92484" x2="64352" y2="92484"/>
                          <a14:backgroundMark x1="65741" y1="94118" x2="68056" y2="97059"/>
                          <a14:backgroundMark x1="68519" y1="99020" x2="68981" y2="99673"/>
                          <a14:backgroundMark x1="65741" y1="97059" x2="65741" y2="97059"/>
                          <a14:backgroundMark x1="65741" y1="99346" x2="65741" y2="99346"/>
                          <a14:backgroundMark x1="66204" y1="90196" x2="66204" y2="90196"/>
                          <a14:backgroundMark x1="64352" y1="87908" x2="64352" y2="87908"/>
                          <a14:backgroundMark x1="65278" y1="86928" x2="65278" y2="86928"/>
                          <a14:backgroundMark x1="65278" y1="86928" x2="65278" y2="86928"/>
                          <a14:backgroundMark x1="68056" y1="85294" x2="69444" y2="85294"/>
                          <a14:backgroundMark x1="69907" y1="83660" x2="69907" y2="83660"/>
                          <a14:backgroundMark x1="69907" y1="83660" x2="71296" y2="83660"/>
                          <a14:backgroundMark x1="79167" y1="76144" x2="79167" y2="76144"/>
                          <a14:backgroundMark x1="77778" y1="71895" x2="77778" y2="71895"/>
                          <a14:backgroundMark x1="79630" y1="67320" x2="79630" y2="67320"/>
                          <a14:backgroundMark x1="80093" y1="65033" x2="80093" y2="65033"/>
                          <a14:backgroundMark x1="79630" y1="71242" x2="79630" y2="71242"/>
                          <a14:backgroundMark x1="76389" y1="59804" x2="76389" y2="59804"/>
                          <a14:backgroundMark x1="78704" y1="61765" x2="78704" y2="62745"/>
                          <a14:backgroundMark x1="30556" y1="100000" x2="30556" y2="100000"/>
                          <a14:backgroundMark x1="38889" y1="99673" x2="38889" y2="99673"/>
                          <a14:backgroundMark x1="16204" y1="99346" x2="16204" y2="99346"/>
                          <a14:backgroundMark x1="15278" y1="97059" x2="15278" y2="97059"/>
                          <a14:backgroundMark x1="13426" y1="93137" x2="13426" y2="93137"/>
                          <a14:backgroundMark x1="12963" y1="93137" x2="12963" y2="93137"/>
                          <a14:backgroundMark x1="12963" y1="92810" x2="22222" y2="93137"/>
                          <a14:backgroundMark x1="22222" y1="93464" x2="23148" y2="96405"/>
                          <a14:backgroundMark x1="21759" y1="83333" x2="21759" y2="83333"/>
                          <a14:backgroundMark x1="21759" y1="83333" x2="21759" y2="83333"/>
                          <a14:backgroundMark x1="23148" y1="81046" x2="23148" y2="81046"/>
                          <a14:backgroundMark x1="24537" y1="77124" x2="24537" y2="77124"/>
                          <a14:backgroundMark x1="24537" y1="77124" x2="24537" y2="77124"/>
                          <a14:backgroundMark x1="1389" y1="55229" x2="3704" y2="55229"/>
                          <a14:backgroundMark x1="2315" y1="50000" x2="1389" y2="49020"/>
                          <a14:backgroundMark x1="926" y1="47386" x2="926" y2="47386"/>
                          <a14:backgroundMark x1="10648" y1="76471" x2="10648" y2="76471"/>
                          <a14:backgroundMark x1="10648" y1="75163" x2="10648" y2="75163"/>
                          <a14:backgroundMark x1="926" y1="63399" x2="926" y2="63399"/>
                          <a14:backgroundMark x1="926" y1="63725" x2="926" y2="63725"/>
                          <a14:backgroundMark x1="4167" y1="67974" x2="3704" y2="69935"/>
                          <a14:backgroundMark x1="1852" y1="81699" x2="1389" y2="86928"/>
                        </a14:backgroundRemoval>
                      </a14:imgEffect>
                    </a14:imgLayer>
                  </a14:imgProps>
                </a:ext>
                <a:ext uri="{28A0092B-C50C-407E-A947-70E740481C1C}">
                  <a14:useLocalDpi xmlns:a14="http://schemas.microsoft.com/office/drawing/2010/main"/>
                </a:ext>
              </a:extLst>
            </a:blip>
            <a:srcRect/>
            <a:stretch/>
          </p:blipFill>
          <p:spPr bwMode="auto">
            <a:xfrm>
              <a:off x="6791131" y="2275161"/>
              <a:ext cx="2554827" cy="3777814"/>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Rectangle 9"/>
          <p:cNvSpPr/>
          <p:nvPr/>
        </p:nvSpPr>
        <p:spPr>
          <a:xfrm>
            <a:off x="1974276" y="1727253"/>
            <a:ext cx="3273139" cy="830997"/>
          </a:xfrm>
          <a:prstGeom prst="rect">
            <a:avLst/>
          </a:prstGeom>
        </p:spPr>
        <p:txBody>
          <a:bodyPr wrap="square">
            <a:spAutoFit/>
          </a:bodyPr>
          <a:lstStyle/>
          <a:p>
            <a:pPr algn="ctr" fontAlgn="base">
              <a:spcBef>
                <a:spcPct val="0"/>
              </a:spcBef>
              <a:spcAft>
                <a:spcPct val="0"/>
              </a:spcAft>
            </a:pPr>
            <a:r>
              <a:rPr lang="en-US" altLang="zh-TW" sz="2400" b="1" dirty="0">
                <a:solidFill>
                  <a:prstClr val="white"/>
                </a:solidFill>
                <a:effectLst>
                  <a:glow rad="228600">
                    <a:srgbClr val="F79646">
                      <a:satMod val="175000"/>
                      <a:alpha val="40000"/>
                    </a:srgbClr>
                  </a:glow>
                </a:effectLst>
                <a:latin typeface="Arial Black" pitchFamily="34" charset="0"/>
                <a:ea typeface="Adobe Gothic Std B" pitchFamily="34" charset="-128"/>
              </a:rPr>
              <a:t>Finding </a:t>
            </a:r>
            <a:r>
              <a:rPr lang="en-US" altLang="zh-TW" sz="2400" b="1" dirty="0" smtClean="0">
                <a:solidFill>
                  <a:prstClr val="white"/>
                </a:solidFill>
                <a:effectLst>
                  <a:glow rad="228600">
                    <a:srgbClr val="F79646">
                      <a:satMod val="175000"/>
                      <a:alpha val="40000"/>
                    </a:srgbClr>
                  </a:glow>
                </a:effectLst>
                <a:latin typeface="Arial Black" pitchFamily="34" charset="0"/>
                <a:ea typeface="Adobe Gothic Std B" pitchFamily="34" charset="-128"/>
              </a:rPr>
              <a:t>Good </a:t>
            </a:r>
            <a:r>
              <a:rPr lang="en-US" altLang="zh-TW" sz="2400" b="1" dirty="0">
                <a:solidFill>
                  <a:prstClr val="white"/>
                </a:solidFill>
                <a:effectLst>
                  <a:glow rad="228600">
                    <a:srgbClr val="F79646">
                      <a:satMod val="175000"/>
                      <a:alpha val="40000"/>
                    </a:srgbClr>
                  </a:glow>
                </a:effectLst>
                <a:latin typeface="Arial Black" pitchFamily="34" charset="0"/>
                <a:ea typeface="Adobe Gothic Std B" pitchFamily="34" charset="-128"/>
              </a:rPr>
              <a:t>B</a:t>
            </a:r>
            <a:r>
              <a:rPr lang="en-US" altLang="zh-TW" sz="2400" b="1" dirty="0" smtClean="0">
                <a:solidFill>
                  <a:prstClr val="white"/>
                </a:solidFill>
                <a:effectLst>
                  <a:glow rad="228600">
                    <a:srgbClr val="F79646">
                      <a:satMod val="175000"/>
                      <a:alpha val="40000"/>
                    </a:srgbClr>
                  </a:glow>
                </a:effectLst>
                <a:latin typeface="Arial Black" pitchFamily="34" charset="0"/>
                <a:ea typeface="Adobe Gothic Std B" pitchFamily="34" charset="-128"/>
              </a:rPr>
              <a:t>usiness </a:t>
            </a:r>
            <a:r>
              <a:rPr lang="en-US" altLang="zh-TW" sz="2400" b="1" dirty="0">
                <a:solidFill>
                  <a:prstClr val="white"/>
                </a:solidFill>
                <a:effectLst>
                  <a:glow rad="228600">
                    <a:srgbClr val="F79646">
                      <a:satMod val="175000"/>
                      <a:alpha val="40000"/>
                    </a:srgbClr>
                  </a:glow>
                </a:effectLst>
                <a:latin typeface="Arial Black" pitchFamily="34" charset="0"/>
                <a:ea typeface="Adobe Gothic Std B" pitchFamily="34" charset="-128"/>
              </a:rPr>
              <a:t>P</a:t>
            </a:r>
            <a:r>
              <a:rPr lang="en-US" altLang="zh-TW" sz="2400" b="1" dirty="0" smtClean="0">
                <a:solidFill>
                  <a:prstClr val="white"/>
                </a:solidFill>
                <a:effectLst>
                  <a:glow rad="228600">
                    <a:srgbClr val="F79646">
                      <a:satMod val="175000"/>
                      <a:alpha val="40000"/>
                    </a:srgbClr>
                  </a:glow>
                </a:effectLst>
                <a:latin typeface="Arial Black" pitchFamily="34" charset="0"/>
                <a:ea typeface="Adobe Gothic Std B" pitchFamily="34" charset="-128"/>
              </a:rPr>
              <a:t>artners</a:t>
            </a:r>
            <a:endParaRPr lang="en-US" altLang="zh-TW" sz="2400" b="1" dirty="0">
              <a:solidFill>
                <a:prstClr val="white"/>
              </a:solidFill>
              <a:effectLst>
                <a:glow rad="228600">
                  <a:srgbClr val="F79646">
                    <a:satMod val="175000"/>
                    <a:alpha val="40000"/>
                  </a:srgbClr>
                </a:glow>
              </a:effectLst>
              <a:latin typeface="Arial Black" pitchFamily="34" charset="0"/>
              <a:ea typeface="Adobe Gothic Std B" pitchFamily="34" charset="-128"/>
            </a:endParaRPr>
          </a:p>
        </p:txBody>
      </p:sp>
      <p:sp>
        <p:nvSpPr>
          <p:cNvPr id="12" name="Rectangle 11"/>
          <p:cNvSpPr/>
          <p:nvPr/>
        </p:nvSpPr>
        <p:spPr>
          <a:xfrm>
            <a:off x="1557880" y="3524896"/>
            <a:ext cx="4442242" cy="461665"/>
          </a:xfrm>
          <a:prstGeom prst="rect">
            <a:avLst/>
          </a:prstGeom>
        </p:spPr>
        <p:txBody>
          <a:bodyPr wrap="none">
            <a:spAutoFit/>
          </a:bodyPr>
          <a:lstStyle/>
          <a:p>
            <a:pPr defTabSz="914400" fontAlgn="base">
              <a:spcBef>
                <a:spcPct val="0"/>
              </a:spcBef>
              <a:spcAft>
                <a:spcPct val="0"/>
              </a:spcAft>
            </a:pPr>
            <a:r>
              <a:rPr lang="en-US" altLang="zh-TW" sz="2400" b="1" dirty="0">
                <a:solidFill>
                  <a:prstClr val="white"/>
                </a:solidFill>
                <a:effectLst>
                  <a:glow rad="228600">
                    <a:srgbClr val="F79646">
                      <a:satMod val="175000"/>
                      <a:alpha val="40000"/>
                    </a:srgbClr>
                  </a:glow>
                </a:effectLst>
                <a:latin typeface="Arial Black" pitchFamily="34" charset="0"/>
                <a:ea typeface="Adobe Gothic Std B" pitchFamily="34" charset="-128"/>
              </a:rPr>
              <a:t>Coping with </a:t>
            </a:r>
            <a:r>
              <a:rPr lang="en-US" altLang="zh-TW" sz="2400" b="1" dirty="0" smtClean="0">
                <a:solidFill>
                  <a:prstClr val="white"/>
                </a:solidFill>
                <a:effectLst>
                  <a:glow rad="228600">
                    <a:srgbClr val="F79646">
                      <a:satMod val="175000"/>
                      <a:alpha val="40000"/>
                    </a:srgbClr>
                  </a:glow>
                </a:effectLst>
                <a:latin typeface="Arial Black" pitchFamily="34" charset="0"/>
                <a:ea typeface="Adobe Gothic Std B" pitchFamily="34" charset="-128"/>
              </a:rPr>
              <a:t>Bureaucracy</a:t>
            </a:r>
            <a:endParaRPr lang="en-US" altLang="zh-TW" sz="2400" b="1" dirty="0">
              <a:solidFill>
                <a:prstClr val="white"/>
              </a:solidFill>
              <a:effectLst>
                <a:glow rad="228600">
                  <a:srgbClr val="F79646">
                    <a:satMod val="175000"/>
                    <a:alpha val="40000"/>
                  </a:srgbClr>
                </a:glow>
              </a:effectLst>
              <a:latin typeface="Arial Black" pitchFamily="34" charset="0"/>
              <a:ea typeface="Adobe Gothic Std B" pitchFamily="34" charset="-128"/>
            </a:endParaRPr>
          </a:p>
        </p:txBody>
      </p:sp>
    </p:spTree>
    <p:extLst>
      <p:ext uri="{BB962C8B-B14F-4D97-AF65-F5344CB8AC3E}">
        <p14:creationId xmlns:p14="http://schemas.microsoft.com/office/powerpoint/2010/main" val="2027896209"/>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252000" y="1738800"/>
            <a:ext cx="4968072" cy="1112400"/>
          </a:xfrm>
        </p:spPr>
        <p:txBody>
          <a:bodyPr/>
          <a:lstStyle/>
          <a:p>
            <a:r>
              <a:rPr lang="en-US" dirty="0"/>
              <a:t>Hong </a:t>
            </a:r>
            <a:r>
              <a:rPr lang="en-US" dirty="0" smtClean="0"/>
              <a:t>Kong’s Advantages</a:t>
            </a:r>
            <a:endParaRPr lang="en-US" dirty="0"/>
          </a:p>
        </p:txBody>
      </p:sp>
    </p:spTree>
    <p:extLst>
      <p:ext uri="{BB962C8B-B14F-4D97-AF65-F5344CB8AC3E}">
        <p14:creationId xmlns:p14="http://schemas.microsoft.com/office/powerpoint/2010/main" val="599998474"/>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smtClean="0"/>
              <a:t>Hong Kong: Three Main Factors</a:t>
            </a:r>
            <a:endParaRPr lang="en-US" dirty="0"/>
          </a:p>
        </p:txBody>
      </p:sp>
      <p:sp>
        <p:nvSpPr>
          <p:cNvPr id="3" name="Content Placeholder 2"/>
          <p:cNvSpPr>
            <a:spLocks noGrp="1"/>
          </p:cNvSpPr>
          <p:nvPr>
            <p:ph sz="half" idx="1"/>
          </p:nvPr>
        </p:nvSpPr>
        <p:spPr/>
        <p:txBody>
          <a:bodyPr/>
          <a:lstStyle/>
          <a:p>
            <a:pPr lvl="0"/>
            <a:endParaRPr lang="en-US" dirty="0"/>
          </a:p>
          <a:p>
            <a:endParaRPr lang="en-US" dirty="0"/>
          </a:p>
        </p:txBody>
      </p:sp>
      <p:sp>
        <p:nvSpPr>
          <p:cNvPr id="5" name="Content Placeholder 2"/>
          <p:cNvSpPr txBox="1">
            <a:spLocks/>
          </p:cNvSpPr>
          <p:nvPr/>
        </p:nvSpPr>
        <p:spPr>
          <a:xfrm>
            <a:off x="588966" y="1691643"/>
            <a:ext cx="4066093" cy="4539632"/>
          </a:xfrm>
          <a:prstGeom prst="rect">
            <a:avLst/>
          </a:prstGeom>
        </p:spPr>
        <p:txBody>
          <a:bodyPr/>
          <a:lstStyle>
            <a:lvl1pPr marL="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endParaRPr lang="en-US" sz="1600" dirty="0" smtClean="0">
              <a:solidFill>
                <a:prstClr val="black"/>
              </a:solidFill>
              <a:latin typeface="Verdana"/>
              <a:ea typeface="Verdana"/>
            </a:endParaRPr>
          </a:p>
        </p:txBody>
      </p:sp>
      <p:graphicFrame>
        <p:nvGraphicFramePr>
          <p:cNvPr id="6" name="資料庫圖表 9"/>
          <p:cNvGraphicFramePr/>
          <p:nvPr>
            <p:extLst>
              <p:ext uri="{D42A27DB-BD31-4B8C-83A1-F6EECF244321}">
                <p14:modId xmlns:p14="http://schemas.microsoft.com/office/powerpoint/2010/main" val="487587401"/>
              </p:ext>
            </p:extLst>
          </p:nvPr>
        </p:nvGraphicFramePr>
        <p:xfrm>
          <a:off x="1774981" y="1661160"/>
          <a:ext cx="5594047" cy="50562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Slide Number Placeholder 1"/>
          <p:cNvSpPr txBox="1">
            <a:spLocks/>
          </p:cNvSpPr>
          <p:nvPr/>
        </p:nvSpPr>
        <p:spPr>
          <a:xfrm>
            <a:off x="0" y="7987666"/>
            <a:ext cx="1042988" cy="23812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63C647BA-D451-490F-AF37-7E962EF87A27}" type="slidenum">
              <a:rPr lang="en-US" altLang="zh-HK" smtClean="0">
                <a:solidFill>
                  <a:prstClr val="black"/>
                </a:solidFill>
                <a:latin typeface="Verdana"/>
                <a:ea typeface="Verdana"/>
              </a:rPr>
              <a:pPr>
                <a:defRPr/>
              </a:pPr>
              <a:t>42</a:t>
            </a:fld>
            <a:endParaRPr lang="en-US" altLang="zh-HK">
              <a:solidFill>
                <a:prstClr val="black"/>
              </a:solidFill>
              <a:latin typeface="Verdana"/>
              <a:ea typeface="Verdana"/>
            </a:endParaRPr>
          </a:p>
        </p:txBody>
      </p:sp>
    </p:spTree>
    <p:extLst>
      <p:ext uri="{BB962C8B-B14F-4D97-AF65-F5344CB8AC3E}">
        <p14:creationId xmlns:p14="http://schemas.microsoft.com/office/powerpoint/2010/main" val="1685921115"/>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smtClean="0"/>
              <a:t>Hong Kong’s Economic Vibrancy</a:t>
            </a:r>
          </a:p>
          <a:p>
            <a:endParaRPr lang="en-US" dirty="0" smtClean="0"/>
          </a:p>
          <a:p>
            <a:endParaRPr lang="en-US" dirty="0"/>
          </a:p>
        </p:txBody>
      </p:sp>
      <p:sp>
        <p:nvSpPr>
          <p:cNvPr id="3" name="Content Placeholder 2"/>
          <p:cNvSpPr>
            <a:spLocks noGrp="1"/>
          </p:cNvSpPr>
          <p:nvPr>
            <p:ph sz="half" idx="1"/>
          </p:nvPr>
        </p:nvSpPr>
        <p:spPr>
          <a:xfrm>
            <a:off x="449264" y="1650776"/>
            <a:ext cx="8313736" cy="4539632"/>
          </a:xfrm>
        </p:spPr>
        <p:txBody>
          <a:bodyPr/>
          <a:lstStyle/>
          <a:p>
            <a:pPr marL="342900" indent="-342900" defTabSz="457200" fontAlgn="base">
              <a:lnSpc>
                <a:spcPts val="2400"/>
              </a:lnSpc>
              <a:spcBef>
                <a:spcPts val="1600"/>
              </a:spcBef>
              <a:spcAft>
                <a:spcPct val="0"/>
              </a:spcAft>
              <a:buSzPct val="100000"/>
              <a:buBlip>
                <a:blip r:embed="rId3"/>
              </a:buBlip>
            </a:pPr>
            <a:r>
              <a:rPr lang="en-US" sz="1800" dirty="0">
                <a:solidFill>
                  <a:prstClr val="black"/>
                </a:solidFill>
              </a:rPr>
              <a:t>Ranked world’s most competitive economy </a:t>
            </a:r>
            <a:r>
              <a:rPr lang="en-US" sz="1800" dirty="0" smtClean="0">
                <a:solidFill>
                  <a:prstClr val="black"/>
                </a:solidFill>
              </a:rPr>
              <a:t>2017                       </a:t>
            </a:r>
            <a:r>
              <a:rPr lang="en-US" sz="1600" dirty="0" smtClean="0">
                <a:solidFill>
                  <a:prstClr val="black"/>
                </a:solidFill>
              </a:rPr>
              <a:t>(IMD, Switzerland</a:t>
            </a:r>
            <a:r>
              <a:rPr lang="en-US" sz="1600" dirty="0">
                <a:solidFill>
                  <a:prstClr val="black"/>
                </a:solidFill>
              </a:rPr>
              <a:t>)</a:t>
            </a:r>
          </a:p>
          <a:p>
            <a:pPr marL="342900" indent="-342900" defTabSz="457200" fontAlgn="base">
              <a:lnSpc>
                <a:spcPts val="2400"/>
              </a:lnSpc>
              <a:spcBef>
                <a:spcPts val="1600"/>
              </a:spcBef>
              <a:spcAft>
                <a:spcPct val="0"/>
              </a:spcAft>
              <a:buSzPct val="100000"/>
              <a:buBlip>
                <a:blip r:embed="rId3"/>
              </a:buBlip>
            </a:pPr>
            <a:r>
              <a:rPr lang="en-US" sz="1800" dirty="0" smtClean="0">
                <a:solidFill>
                  <a:prstClr val="black"/>
                </a:solidFill>
              </a:rPr>
              <a:t>Rated </a:t>
            </a:r>
            <a:r>
              <a:rPr lang="en-US" sz="1800" dirty="0">
                <a:solidFill>
                  <a:prstClr val="black"/>
                </a:solidFill>
              </a:rPr>
              <a:t>world’s freest economy </a:t>
            </a:r>
            <a:r>
              <a:rPr lang="en-US" sz="1800" dirty="0" smtClean="0">
                <a:solidFill>
                  <a:prstClr val="black"/>
                </a:solidFill>
              </a:rPr>
              <a:t>for each of the past 23 years           </a:t>
            </a:r>
            <a:r>
              <a:rPr lang="en-US" sz="1600" dirty="0" smtClean="0">
                <a:solidFill>
                  <a:prstClr val="black"/>
                </a:solidFill>
              </a:rPr>
              <a:t>(Heritage Foundation, US)</a:t>
            </a:r>
            <a:endParaRPr lang="en-US" sz="1600" dirty="0">
              <a:solidFill>
                <a:prstClr val="black"/>
              </a:solidFill>
            </a:endParaRPr>
          </a:p>
          <a:p>
            <a:pPr marL="342900" indent="-342900" defTabSz="457200" fontAlgn="base">
              <a:lnSpc>
                <a:spcPts val="2400"/>
              </a:lnSpc>
              <a:spcBef>
                <a:spcPts val="1600"/>
              </a:spcBef>
              <a:spcAft>
                <a:spcPct val="0"/>
              </a:spcAft>
              <a:buSzPct val="100000"/>
              <a:buBlip>
                <a:blip r:embed="rId3"/>
              </a:buBlip>
            </a:pPr>
            <a:r>
              <a:rPr lang="en-US" sz="1800" dirty="0" smtClean="0">
                <a:solidFill>
                  <a:prstClr val="black"/>
                </a:solidFill>
              </a:rPr>
              <a:t>Outperforming many other advanced economies</a:t>
            </a:r>
            <a:endParaRPr lang="en-US" sz="1600" dirty="0" smtClean="0">
              <a:solidFill>
                <a:prstClr val="black"/>
              </a:solidFill>
            </a:endParaRPr>
          </a:p>
          <a:p>
            <a:pPr marL="342900" indent="-342900" defTabSz="457200" fontAlgn="base">
              <a:lnSpc>
                <a:spcPts val="2400"/>
              </a:lnSpc>
              <a:spcBef>
                <a:spcPts val="1600"/>
              </a:spcBef>
              <a:spcAft>
                <a:spcPct val="0"/>
              </a:spcAft>
              <a:buSzPct val="100000"/>
              <a:buBlip>
                <a:blip r:embed="rId3"/>
              </a:buBlip>
            </a:pPr>
            <a:endParaRPr lang="en-US" sz="1600" dirty="0">
              <a:solidFill>
                <a:prstClr val="black"/>
              </a:solidFill>
            </a:endParaRPr>
          </a:p>
          <a:p>
            <a:pPr marL="342900" indent="-342900" defTabSz="457200" fontAlgn="base">
              <a:lnSpc>
                <a:spcPts val="2400"/>
              </a:lnSpc>
              <a:spcBef>
                <a:spcPts val="1600"/>
              </a:spcBef>
              <a:spcAft>
                <a:spcPct val="0"/>
              </a:spcAft>
              <a:buSzPct val="100000"/>
              <a:buBlip>
                <a:blip r:embed="rId3"/>
              </a:buBlip>
            </a:pPr>
            <a:endParaRPr lang="en-US" sz="1600" dirty="0" smtClean="0">
              <a:solidFill>
                <a:prstClr val="black"/>
              </a:solidFill>
            </a:endParaRPr>
          </a:p>
          <a:p>
            <a:pPr marL="342900" indent="-342900" defTabSz="457200" fontAlgn="base">
              <a:lnSpc>
                <a:spcPts val="2400"/>
              </a:lnSpc>
              <a:spcBef>
                <a:spcPts val="1600"/>
              </a:spcBef>
              <a:spcAft>
                <a:spcPct val="0"/>
              </a:spcAft>
              <a:buSzPct val="100000"/>
              <a:buBlip>
                <a:blip r:embed="rId3"/>
              </a:buBlip>
            </a:pPr>
            <a:endParaRPr lang="en-US" sz="1600" dirty="0">
              <a:solidFill>
                <a:prstClr val="black"/>
              </a:solidFill>
            </a:endParaRPr>
          </a:p>
          <a:p>
            <a:pPr defTabSz="457200" fontAlgn="base">
              <a:lnSpc>
                <a:spcPts val="2400"/>
              </a:lnSpc>
              <a:spcBef>
                <a:spcPts val="1600"/>
              </a:spcBef>
              <a:spcAft>
                <a:spcPct val="0"/>
              </a:spcAft>
              <a:buSzPct val="100000"/>
            </a:pPr>
            <a:endParaRPr lang="en-US" sz="1600" dirty="0" smtClean="0">
              <a:solidFill>
                <a:prstClr val="black"/>
              </a:solidFill>
            </a:endParaRPr>
          </a:p>
          <a:p>
            <a:pPr marL="342900" indent="-342900" defTabSz="457200" fontAlgn="base">
              <a:lnSpc>
                <a:spcPts val="2400"/>
              </a:lnSpc>
              <a:spcBef>
                <a:spcPts val="1600"/>
              </a:spcBef>
              <a:spcAft>
                <a:spcPct val="0"/>
              </a:spcAft>
              <a:buSzPct val="100000"/>
              <a:buBlip>
                <a:blip r:embed="rId3"/>
              </a:buBlip>
            </a:pPr>
            <a:endParaRPr lang="en-US" sz="1600" dirty="0">
              <a:solidFill>
                <a:prstClr val="black"/>
              </a:solidFill>
            </a:endParaRPr>
          </a:p>
          <a:p>
            <a:endParaRPr lang="en-US" sz="1700" dirty="0" smtClean="0"/>
          </a:p>
          <a:p>
            <a:endParaRPr lang="en-US" sz="1700" dirty="0"/>
          </a:p>
          <a:p>
            <a:endParaRPr lang="en-US" dirty="0" smtClean="0"/>
          </a:p>
        </p:txBody>
      </p:sp>
      <p:graphicFrame>
        <p:nvGraphicFramePr>
          <p:cNvPr id="5" name="Table 4"/>
          <p:cNvGraphicFramePr>
            <a:graphicFrameLocks noGrp="1"/>
          </p:cNvGraphicFramePr>
          <p:nvPr>
            <p:extLst>
              <p:ext uri="{D42A27DB-BD31-4B8C-83A1-F6EECF244321}">
                <p14:modId xmlns:p14="http://schemas.microsoft.com/office/powerpoint/2010/main" val="4093224445"/>
              </p:ext>
            </p:extLst>
          </p:nvPr>
        </p:nvGraphicFramePr>
        <p:xfrm>
          <a:off x="585415" y="3763429"/>
          <a:ext cx="7336934" cy="2989934"/>
        </p:xfrm>
        <a:graphic>
          <a:graphicData uri="http://schemas.openxmlformats.org/drawingml/2006/table">
            <a:tbl>
              <a:tblPr firstRow="1" firstCol="1" bandRow="1"/>
              <a:tblGrid>
                <a:gridCol w="3278205"/>
                <a:gridCol w="1404945"/>
                <a:gridCol w="1346405"/>
                <a:gridCol w="1307379"/>
              </a:tblGrid>
              <a:tr h="227822">
                <a:tc gridSpan="4">
                  <a:txBody>
                    <a:bodyPr/>
                    <a:lstStyle/>
                    <a:p>
                      <a:pPr marL="0" marR="0" algn="ctr">
                        <a:lnSpc>
                          <a:spcPct val="115000"/>
                        </a:lnSpc>
                        <a:spcBef>
                          <a:spcPts val="0"/>
                        </a:spcBef>
                        <a:spcAft>
                          <a:spcPts val="0"/>
                        </a:spcAft>
                      </a:pPr>
                      <a:r>
                        <a:rPr lang="en-US" sz="1200" b="1" i="0" kern="1200" dirty="0">
                          <a:solidFill>
                            <a:srgbClr val="FFFFFF"/>
                          </a:solidFill>
                          <a:effectLst/>
                          <a:latin typeface="+mn-lt"/>
                          <a:ea typeface="Verdana"/>
                          <a:cs typeface="Arial"/>
                        </a:rPr>
                        <a:t>Real GDP % Growth </a:t>
                      </a:r>
                      <a:r>
                        <a:rPr lang="en-US" sz="1200" b="1" i="0" kern="1200" dirty="0" smtClean="0">
                          <a:solidFill>
                            <a:srgbClr val="FFFFFF"/>
                          </a:solidFill>
                          <a:effectLst/>
                          <a:latin typeface="+mn-lt"/>
                          <a:ea typeface="Verdana"/>
                          <a:cs typeface="Arial"/>
                        </a:rPr>
                        <a:t>Projections </a:t>
                      </a:r>
                      <a:r>
                        <a:rPr lang="en-US" sz="1200" b="1" i="0" kern="1200" dirty="0">
                          <a:solidFill>
                            <a:srgbClr val="FFFFFF"/>
                          </a:solidFill>
                          <a:effectLst/>
                          <a:latin typeface="+mn-lt"/>
                          <a:ea typeface="Verdana"/>
                          <a:cs typeface="Arial"/>
                        </a:rPr>
                        <a:t>(</a:t>
                      </a:r>
                      <a:r>
                        <a:rPr lang="en-US" sz="1200" b="1" i="0" kern="1200" dirty="0" smtClean="0">
                          <a:solidFill>
                            <a:srgbClr val="FFFFFF"/>
                          </a:solidFill>
                          <a:effectLst/>
                          <a:latin typeface="+mn-lt"/>
                          <a:ea typeface="Verdana"/>
                          <a:cs typeface="Arial"/>
                        </a:rPr>
                        <a:t>IMF)</a:t>
                      </a:r>
                      <a:r>
                        <a:rPr lang="en-US" sz="1200" b="1" i="0" kern="1200" dirty="0">
                          <a:solidFill>
                            <a:srgbClr val="FFFFFF"/>
                          </a:solidFill>
                          <a:effectLst/>
                          <a:latin typeface="+mn-lt"/>
                          <a:ea typeface="Verdana"/>
                          <a:cs typeface="Arial"/>
                        </a:rPr>
                        <a:t> </a:t>
                      </a:r>
                    </a:p>
                  </a:txBody>
                  <a:tcPr marL="57150" marR="57150" marT="11430" marB="0">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235668">
                <a:tc>
                  <a:txBody>
                    <a:bodyPr/>
                    <a:lstStyle/>
                    <a:p>
                      <a:pPr marL="0" marR="0" algn="ctr">
                        <a:lnSpc>
                          <a:spcPct val="115000"/>
                        </a:lnSpc>
                        <a:spcBef>
                          <a:spcPts val="0"/>
                        </a:spcBef>
                        <a:spcAft>
                          <a:spcPts val="0"/>
                        </a:spcAft>
                      </a:pPr>
                      <a:r>
                        <a:rPr lang="en-US" sz="1200" b="1" kern="1200" dirty="0">
                          <a:solidFill>
                            <a:srgbClr val="FFFFFF"/>
                          </a:solidFill>
                          <a:effectLst/>
                          <a:latin typeface="+mn-lt"/>
                          <a:ea typeface="Verdana"/>
                          <a:cs typeface="Arial"/>
                        </a:rPr>
                        <a:t>Economies</a:t>
                      </a:r>
                      <a:endParaRPr lang="en-US" sz="1200" dirty="0">
                        <a:effectLst/>
                        <a:latin typeface="+mn-lt"/>
                        <a:ea typeface="新細明體"/>
                        <a:cs typeface="Times New Roman"/>
                      </a:endParaRPr>
                    </a:p>
                  </a:txBody>
                  <a:tcPr marL="57150" marR="57150" marT="1143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1200" b="1" kern="1200" dirty="0" smtClean="0">
                          <a:solidFill>
                            <a:srgbClr val="FFFFFF"/>
                          </a:solidFill>
                          <a:effectLst/>
                          <a:latin typeface="+mn-lt"/>
                          <a:ea typeface="Verdana"/>
                          <a:cs typeface="Arial"/>
                        </a:rPr>
                        <a:t>2017</a:t>
                      </a:r>
                      <a:endParaRPr lang="en-US" sz="1200" dirty="0">
                        <a:effectLst/>
                        <a:latin typeface="+mn-lt"/>
                        <a:ea typeface="新細明體"/>
                        <a:cs typeface="Times New Roman"/>
                      </a:endParaRPr>
                    </a:p>
                  </a:txBody>
                  <a:tcPr marL="57150" marR="57150" marT="1143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1200" b="1" kern="1200" dirty="0" smtClean="0">
                          <a:solidFill>
                            <a:srgbClr val="FFFFFF"/>
                          </a:solidFill>
                          <a:effectLst/>
                          <a:latin typeface="+mn-lt"/>
                          <a:ea typeface="Verdana"/>
                          <a:cs typeface="Arial"/>
                        </a:rPr>
                        <a:t>2018</a:t>
                      </a:r>
                      <a:endParaRPr lang="en-US" sz="1200" dirty="0">
                        <a:effectLst/>
                        <a:latin typeface="+mn-lt"/>
                        <a:ea typeface="新細明體"/>
                        <a:cs typeface="Times New Roman"/>
                      </a:endParaRPr>
                    </a:p>
                  </a:txBody>
                  <a:tcPr marL="57150" marR="57150" marT="1143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1200" b="1" kern="1200" dirty="0" smtClean="0">
                          <a:solidFill>
                            <a:srgbClr val="FFFFFF"/>
                          </a:solidFill>
                          <a:effectLst/>
                          <a:latin typeface="+mn-lt"/>
                          <a:ea typeface="Verdana"/>
                          <a:cs typeface="Arial"/>
                        </a:rPr>
                        <a:t>2022</a:t>
                      </a:r>
                      <a:endParaRPr lang="en-US" sz="1200" dirty="0">
                        <a:effectLst/>
                        <a:latin typeface="+mn-lt"/>
                        <a:ea typeface="新細明體"/>
                        <a:cs typeface="Times New Roman"/>
                      </a:endParaRPr>
                    </a:p>
                  </a:txBody>
                  <a:tcPr marL="57150" marR="57150" marT="1143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r>
              <a:tr h="235668">
                <a:tc>
                  <a:txBody>
                    <a:bodyPr/>
                    <a:lstStyle/>
                    <a:p>
                      <a:pPr marL="0" marR="0">
                        <a:lnSpc>
                          <a:spcPct val="115000"/>
                        </a:lnSpc>
                        <a:spcBef>
                          <a:spcPts val="0"/>
                        </a:spcBef>
                        <a:spcAft>
                          <a:spcPts val="0"/>
                        </a:spcAft>
                      </a:pPr>
                      <a:r>
                        <a:rPr lang="en-US" sz="1200" kern="1200" dirty="0">
                          <a:solidFill>
                            <a:srgbClr val="FFFFFF"/>
                          </a:solidFill>
                          <a:effectLst/>
                          <a:latin typeface="+mn-lt"/>
                          <a:ea typeface="Verdana"/>
                          <a:cs typeface="Arial"/>
                        </a:rPr>
                        <a:t>Hong Kong </a:t>
                      </a:r>
                      <a:endParaRPr lang="en-US" sz="1200" dirty="0">
                        <a:effectLst/>
                        <a:latin typeface="+mn-lt"/>
                        <a:ea typeface="新細明體"/>
                        <a:cs typeface="Times New Roman"/>
                      </a:endParaRPr>
                    </a:p>
                  </a:txBody>
                  <a:tcPr marL="57150" marR="57150" marT="1143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algn="ctr" defTabSz="914400" rtl="0" eaLnBrk="1" latinLnBrk="0" hangingPunct="1">
                        <a:lnSpc>
                          <a:spcPct val="115000"/>
                        </a:lnSpc>
                        <a:spcBef>
                          <a:spcPts val="0"/>
                        </a:spcBef>
                        <a:spcAft>
                          <a:spcPts val="0"/>
                        </a:spcAft>
                      </a:pPr>
                      <a:r>
                        <a:rPr lang="en-US" sz="1200" kern="1200" dirty="0" smtClean="0">
                          <a:solidFill>
                            <a:schemeClr val="tx1"/>
                          </a:solidFill>
                          <a:effectLst/>
                          <a:latin typeface="+mn-lt"/>
                          <a:ea typeface="Verdana"/>
                          <a:cs typeface="Arial"/>
                        </a:rPr>
                        <a:t>2.4</a:t>
                      </a:r>
                      <a:endParaRPr lang="en-US" sz="1200" kern="1200" dirty="0">
                        <a:solidFill>
                          <a:schemeClr val="tx1"/>
                        </a:solidFill>
                        <a:effectLst/>
                        <a:latin typeface="+mn-lt"/>
                        <a:ea typeface="Verdana"/>
                        <a:cs typeface="Arial"/>
                      </a:endParaRPr>
                    </a:p>
                  </a:txBody>
                  <a:tcPr marL="57150" marR="57150" marT="1143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defTabSz="914400" rtl="0" eaLnBrk="1" latinLnBrk="0" hangingPunct="1">
                        <a:lnSpc>
                          <a:spcPct val="115000"/>
                        </a:lnSpc>
                        <a:spcBef>
                          <a:spcPts val="0"/>
                        </a:spcBef>
                        <a:spcAft>
                          <a:spcPts val="0"/>
                        </a:spcAft>
                      </a:pPr>
                      <a:r>
                        <a:rPr lang="en-US" sz="1200" kern="1200" dirty="0" smtClean="0">
                          <a:solidFill>
                            <a:schemeClr val="tx1"/>
                          </a:solidFill>
                          <a:effectLst/>
                          <a:latin typeface="+mn-lt"/>
                          <a:ea typeface="Verdana"/>
                          <a:cs typeface="Arial"/>
                        </a:rPr>
                        <a:t>2.5</a:t>
                      </a:r>
                      <a:endParaRPr lang="en-US" sz="1200" kern="1200" dirty="0">
                        <a:solidFill>
                          <a:schemeClr val="tx1"/>
                        </a:solidFill>
                        <a:effectLst/>
                        <a:latin typeface="+mn-lt"/>
                        <a:ea typeface="Verdana"/>
                        <a:cs typeface="Arial"/>
                      </a:endParaRPr>
                    </a:p>
                  </a:txBody>
                  <a:tcPr marL="57150" marR="57150" marT="1143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defTabSz="914400" rtl="0" eaLnBrk="1" latinLnBrk="0" hangingPunct="1">
                        <a:lnSpc>
                          <a:spcPct val="115000"/>
                        </a:lnSpc>
                        <a:spcBef>
                          <a:spcPts val="0"/>
                        </a:spcBef>
                        <a:spcAft>
                          <a:spcPts val="0"/>
                        </a:spcAft>
                      </a:pPr>
                      <a:r>
                        <a:rPr lang="en-US" sz="1200" kern="1200" dirty="0" smtClean="0">
                          <a:solidFill>
                            <a:schemeClr val="tx1"/>
                          </a:solidFill>
                          <a:effectLst/>
                          <a:latin typeface="+mn-lt"/>
                          <a:ea typeface="Verdana"/>
                          <a:cs typeface="Arial"/>
                        </a:rPr>
                        <a:t>3.2</a:t>
                      </a:r>
                      <a:endParaRPr lang="en-US" sz="1200" kern="1200" dirty="0">
                        <a:solidFill>
                          <a:schemeClr val="tx1"/>
                        </a:solidFill>
                        <a:effectLst/>
                        <a:latin typeface="+mn-lt"/>
                        <a:ea typeface="Verdana"/>
                        <a:cs typeface="Arial"/>
                      </a:endParaRPr>
                    </a:p>
                  </a:txBody>
                  <a:tcPr marL="57150" marR="57150" marT="1143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227822">
                <a:tc>
                  <a:txBody>
                    <a:bodyPr/>
                    <a:lstStyle/>
                    <a:p>
                      <a:pPr marL="0" marR="0">
                        <a:lnSpc>
                          <a:spcPct val="115000"/>
                        </a:lnSpc>
                        <a:spcBef>
                          <a:spcPts val="0"/>
                        </a:spcBef>
                        <a:spcAft>
                          <a:spcPts val="0"/>
                        </a:spcAft>
                      </a:pPr>
                      <a:r>
                        <a:rPr lang="en-US" sz="1200" kern="1200" dirty="0" smtClean="0">
                          <a:solidFill>
                            <a:srgbClr val="FFFFFF"/>
                          </a:solidFill>
                          <a:effectLst/>
                          <a:latin typeface="+mn-lt"/>
                          <a:ea typeface="Verdana"/>
                          <a:cs typeface="Arial"/>
                        </a:rPr>
                        <a:t>United States</a:t>
                      </a:r>
                      <a:endParaRPr lang="en-US" sz="1200" kern="1200" dirty="0">
                        <a:solidFill>
                          <a:srgbClr val="FFFFFF"/>
                        </a:solidFill>
                        <a:effectLst/>
                        <a:latin typeface="+mn-lt"/>
                        <a:ea typeface="Verdana"/>
                        <a:cs typeface="Arial"/>
                      </a:endParaRPr>
                    </a:p>
                  </a:txBody>
                  <a:tcPr marL="57150" marR="57150" marT="1143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algn="ctr" defTabSz="914400" rtl="0" eaLnBrk="1" latinLnBrk="0" hangingPunct="1">
                        <a:lnSpc>
                          <a:spcPct val="115000"/>
                        </a:lnSpc>
                        <a:spcBef>
                          <a:spcPts val="0"/>
                        </a:spcBef>
                        <a:spcAft>
                          <a:spcPts val="0"/>
                        </a:spcAft>
                      </a:pPr>
                      <a:r>
                        <a:rPr lang="en-US" sz="1200" kern="1200" dirty="0" smtClean="0">
                          <a:solidFill>
                            <a:schemeClr val="tx1"/>
                          </a:solidFill>
                          <a:effectLst/>
                          <a:latin typeface="+mn-lt"/>
                          <a:ea typeface="Verdana"/>
                          <a:cs typeface="Arial"/>
                        </a:rPr>
                        <a:t>2.3</a:t>
                      </a:r>
                      <a:endParaRPr lang="en-US" sz="1200" kern="1200" dirty="0">
                        <a:solidFill>
                          <a:schemeClr val="tx1"/>
                        </a:solidFill>
                        <a:effectLst/>
                        <a:latin typeface="+mn-lt"/>
                        <a:ea typeface="Verdana"/>
                        <a:cs typeface="Arial"/>
                      </a:endParaRPr>
                    </a:p>
                  </a:txBody>
                  <a:tcPr marL="57150" marR="57150" marT="1143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defTabSz="914400" rtl="0" eaLnBrk="1" latinLnBrk="0" hangingPunct="1">
                        <a:lnSpc>
                          <a:spcPct val="115000"/>
                        </a:lnSpc>
                        <a:spcBef>
                          <a:spcPts val="0"/>
                        </a:spcBef>
                        <a:spcAft>
                          <a:spcPts val="0"/>
                        </a:spcAft>
                      </a:pPr>
                      <a:r>
                        <a:rPr lang="en-US" sz="1200" kern="1200" dirty="0" smtClean="0">
                          <a:solidFill>
                            <a:schemeClr val="tx1"/>
                          </a:solidFill>
                          <a:effectLst/>
                          <a:latin typeface="+mn-lt"/>
                          <a:ea typeface="Verdana"/>
                          <a:cs typeface="Arial"/>
                        </a:rPr>
                        <a:t>2.5</a:t>
                      </a:r>
                      <a:endParaRPr lang="en-US" sz="1200" kern="1200" dirty="0">
                        <a:solidFill>
                          <a:schemeClr val="tx1"/>
                        </a:solidFill>
                        <a:effectLst/>
                        <a:latin typeface="+mn-lt"/>
                        <a:ea typeface="Verdana"/>
                        <a:cs typeface="Arial"/>
                      </a:endParaRPr>
                    </a:p>
                  </a:txBody>
                  <a:tcPr marL="57150" marR="57150" marT="1143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defTabSz="914400" rtl="0" eaLnBrk="1" latinLnBrk="0" hangingPunct="1">
                        <a:lnSpc>
                          <a:spcPct val="115000"/>
                        </a:lnSpc>
                        <a:spcBef>
                          <a:spcPts val="0"/>
                        </a:spcBef>
                        <a:spcAft>
                          <a:spcPts val="0"/>
                        </a:spcAft>
                      </a:pPr>
                      <a:r>
                        <a:rPr lang="en-US" sz="1200" kern="1200" dirty="0" smtClean="0">
                          <a:solidFill>
                            <a:schemeClr val="tx1"/>
                          </a:solidFill>
                          <a:effectLst/>
                          <a:latin typeface="+mn-lt"/>
                          <a:ea typeface="Verdana"/>
                          <a:cs typeface="Arial"/>
                        </a:rPr>
                        <a:t>1.7</a:t>
                      </a:r>
                      <a:endParaRPr lang="en-US" sz="1200" kern="1200" dirty="0">
                        <a:solidFill>
                          <a:schemeClr val="tx1"/>
                        </a:solidFill>
                        <a:effectLst/>
                        <a:latin typeface="+mn-lt"/>
                        <a:ea typeface="Verdana"/>
                        <a:cs typeface="Arial"/>
                      </a:endParaRPr>
                    </a:p>
                  </a:txBody>
                  <a:tcPr marL="57150" marR="57150" marT="1143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227822">
                <a:tc>
                  <a:txBody>
                    <a:bodyPr/>
                    <a:lstStyle/>
                    <a:p>
                      <a:pPr marL="0" marR="0" algn="l" defTabSz="914400" rtl="0" eaLnBrk="1" latinLnBrk="0" hangingPunct="1">
                        <a:lnSpc>
                          <a:spcPct val="115000"/>
                        </a:lnSpc>
                        <a:spcBef>
                          <a:spcPts val="0"/>
                        </a:spcBef>
                        <a:spcAft>
                          <a:spcPts val="0"/>
                        </a:spcAft>
                      </a:pPr>
                      <a:r>
                        <a:rPr lang="en-US" sz="1200" kern="1200" dirty="0" smtClean="0">
                          <a:solidFill>
                            <a:srgbClr val="FFFFFF"/>
                          </a:solidFill>
                          <a:effectLst/>
                          <a:latin typeface="+mn-lt"/>
                          <a:ea typeface="Verdana"/>
                          <a:cs typeface="Arial"/>
                        </a:rPr>
                        <a:t>Singapore</a:t>
                      </a:r>
                      <a:endParaRPr lang="en-US" sz="1200" kern="1200" dirty="0">
                        <a:solidFill>
                          <a:srgbClr val="FFFFFF"/>
                        </a:solidFill>
                        <a:effectLst/>
                        <a:latin typeface="+mn-lt"/>
                        <a:ea typeface="Verdana"/>
                        <a:cs typeface="Arial"/>
                      </a:endParaRPr>
                    </a:p>
                  </a:txBody>
                  <a:tcPr marL="57150" marR="57150" marT="1143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algn="ctr" defTabSz="914400" rtl="0" eaLnBrk="1" latinLnBrk="0" hangingPunct="1">
                        <a:lnSpc>
                          <a:spcPct val="115000"/>
                        </a:lnSpc>
                        <a:spcBef>
                          <a:spcPts val="0"/>
                        </a:spcBef>
                        <a:spcAft>
                          <a:spcPts val="0"/>
                        </a:spcAft>
                      </a:pPr>
                      <a:r>
                        <a:rPr lang="en-US" sz="1200" kern="1200" dirty="0" smtClean="0">
                          <a:solidFill>
                            <a:schemeClr val="tx1"/>
                          </a:solidFill>
                          <a:effectLst/>
                          <a:latin typeface="+mn-lt"/>
                          <a:ea typeface="Verdana"/>
                          <a:cs typeface="Arial"/>
                        </a:rPr>
                        <a:t>2.2</a:t>
                      </a:r>
                      <a:endParaRPr lang="en-US" sz="1200" kern="1200" dirty="0">
                        <a:solidFill>
                          <a:schemeClr val="tx1"/>
                        </a:solidFill>
                        <a:effectLst/>
                        <a:latin typeface="+mn-lt"/>
                        <a:ea typeface="Verdana"/>
                        <a:cs typeface="Arial"/>
                      </a:endParaRPr>
                    </a:p>
                  </a:txBody>
                  <a:tcPr marL="57150" marR="57150" marT="1143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defTabSz="914400" rtl="0" eaLnBrk="1" latinLnBrk="0" hangingPunct="1">
                        <a:lnSpc>
                          <a:spcPct val="115000"/>
                        </a:lnSpc>
                        <a:spcBef>
                          <a:spcPts val="0"/>
                        </a:spcBef>
                        <a:spcAft>
                          <a:spcPts val="0"/>
                        </a:spcAft>
                      </a:pPr>
                      <a:r>
                        <a:rPr lang="en-US" sz="1200" kern="1200" dirty="0" smtClean="0">
                          <a:solidFill>
                            <a:schemeClr val="tx1"/>
                          </a:solidFill>
                          <a:effectLst/>
                          <a:latin typeface="+mn-lt"/>
                          <a:ea typeface="Verdana"/>
                          <a:cs typeface="Arial"/>
                        </a:rPr>
                        <a:t>2.6</a:t>
                      </a:r>
                      <a:endParaRPr lang="en-US" sz="1200" kern="1200" dirty="0">
                        <a:solidFill>
                          <a:schemeClr val="tx1"/>
                        </a:solidFill>
                        <a:effectLst/>
                        <a:latin typeface="+mn-lt"/>
                        <a:ea typeface="Verdana"/>
                        <a:cs typeface="Arial"/>
                      </a:endParaRPr>
                    </a:p>
                  </a:txBody>
                  <a:tcPr marL="57150" marR="57150" marT="1143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defTabSz="914400" rtl="0" eaLnBrk="1" latinLnBrk="0" hangingPunct="1">
                        <a:lnSpc>
                          <a:spcPct val="115000"/>
                        </a:lnSpc>
                        <a:spcBef>
                          <a:spcPts val="0"/>
                        </a:spcBef>
                        <a:spcAft>
                          <a:spcPts val="0"/>
                        </a:spcAft>
                      </a:pPr>
                      <a:r>
                        <a:rPr lang="en-US" sz="1200" kern="1200" dirty="0" smtClean="0">
                          <a:solidFill>
                            <a:schemeClr val="tx1"/>
                          </a:solidFill>
                          <a:effectLst/>
                          <a:latin typeface="+mn-lt"/>
                          <a:ea typeface="Verdana"/>
                          <a:cs typeface="Arial"/>
                        </a:rPr>
                        <a:t>2.6</a:t>
                      </a:r>
                      <a:endParaRPr lang="en-US" sz="1200" kern="1200" dirty="0">
                        <a:solidFill>
                          <a:schemeClr val="tx1"/>
                        </a:solidFill>
                        <a:effectLst/>
                        <a:latin typeface="+mn-lt"/>
                        <a:ea typeface="Verdana"/>
                        <a:cs typeface="Arial"/>
                      </a:endParaRPr>
                    </a:p>
                  </a:txBody>
                  <a:tcPr marL="57150" marR="57150" marT="1143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235668">
                <a:tc>
                  <a:txBody>
                    <a:bodyPr/>
                    <a:lstStyle/>
                    <a:p>
                      <a:pPr marL="0" marR="0">
                        <a:lnSpc>
                          <a:spcPct val="115000"/>
                        </a:lnSpc>
                        <a:spcBef>
                          <a:spcPts val="0"/>
                        </a:spcBef>
                        <a:spcAft>
                          <a:spcPts val="0"/>
                        </a:spcAft>
                      </a:pPr>
                      <a:r>
                        <a:rPr lang="en-US" sz="1200" kern="1200" dirty="0">
                          <a:solidFill>
                            <a:srgbClr val="FFFFFF"/>
                          </a:solidFill>
                          <a:effectLst/>
                          <a:latin typeface="+mn-lt"/>
                          <a:ea typeface="Verdana"/>
                          <a:cs typeface="Arial"/>
                        </a:rPr>
                        <a:t>Advanced Economies</a:t>
                      </a:r>
                      <a:r>
                        <a:rPr lang="en-US" sz="1200" kern="1200" dirty="0" smtClean="0">
                          <a:solidFill>
                            <a:srgbClr val="FFFFFF"/>
                          </a:solidFill>
                          <a:effectLst/>
                          <a:latin typeface="+mn-lt"/>
                          <a:ea typeface="Verdana"/>
                          <a:cs typeface="Arial"/>
                        </a:rPr>
                        <a:t>*</a:t>
                      </a:r>
                      <a:endParaRPr lang="en-US" sz="1200" dirty="0">
                        <a:effectLst/>
                        <a:latin typeface="+mn-lt"/>
                        <a:ea typeface="新細明體"/>
                        <a:cs typeface="Times New Roman"/>
                      </a:endParaRPr>
                    </a:p>
                  </a:txBody>
                  <a:tcPr marL="57150" marR="57150" marT="1143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algn="ctr" defTabSz="914400" rtl="0" eaLnBrk="1" latinLnBrk="0" hangingPunct="1">
                        <a:lnSpc>
                          <a:spcPct val="115000"/>
                        </a:lnSpc>
                        <a:spcBef>
                          <a:spcPts val="0"/>
                        </a:spcBef>
                        <a:spcAft>
                          <a:spcPts val="0"/>
                        </a:spcAft>
                      </a:pPr>
                      <a:r>
                        <a:rPr lang="en-US" sz="1200" kern="1200" dirty="0" smtClean="0">
                          <a:solidFill>
                            <a:schemeClr val="tx1"/>
                          </a:solidFill>
                          <a:effectLst/>
                          <a:latin typeface="+mn-lt"/>
                          <a:ea typeface="Verdana"/>
                          <a:cs typeface="Arial"/>
                        </a:rPr>
                        <a:t>2.0</a:t>
                      </a:r>
                      <a:endParaRPr lang="en-US" sz="1200" kern="1200" dirty="0">
                        <a:solidFill>
                          <a:schemeClr val="tx1"/>
                        </a:solidFill>
                        <a:effectLst/>
                        <a:latin typeface="+mn-lt"/>
                        <a:ea typeface="Verdana"/>
                        <a:cs typeface="Arial"/>
                      </a:endParaRPr>
                    </a:p>
                  </a:txBody>
                  <a:tcPr marL="57150" marR="57150" marT="1143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defTabSz="914400" rtl="0" eaLnBrk="1" latinLnBrk="0" hangingPunct="1">
                        <a:lnSpc>
                          <a:spcPct val="115000"/>
                        </a:lnSpc>
                        <a:spcBef>
                          <a:spcPts val="0"/>
                        </a:spcBef>
                        <a:spcAft>
                          <a:spcPts val="0"/>
                        </a:spcAft>
                      </a:pPr>
                      <a:r>
                        <a:rPr lang="en-US" sz="1200" kern="1200" dirty="0" smtClean="0">
                          <a:solidFill>
                            <a:schemeClr val="tx1"/>
                          </a:solidFill>
                          <a:effectLst/>
                          <a:latin typeface="+mn-lt"/>
                          <a:ea typeface="Verdana"/>
                          <a:cs typeface="Arial"/>
                        </a:rPr>
                        <a:t>2.0</a:t>
                      </a:r>
                      <a:endParaRPr lang="en-US" sz="1200" kern="1200" dirty="0">
                        <a:solidFill>
                          <a:schemeClr val="tx1"/>
                        </a:solidFill>
                        <a:effectLst/>
                        <a:latin typeface="+mn-lt"/>
                        <a:ea typeface="Verdana"/>
                        <a:cs typeface="Arial"/>
                      </a:endParaRPr>
                    </a:p>
                  </a:txBody>
                  <a:tcPr marL="57150" marR="57150" marT="1143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defTabSz="914400" rtl="0" eaLnBrk="1" latinLnBrk="0" hangingPunct="1">
                        <a:lnSpc>
                          <a:spcPct val="115000"/>
                        </a:lnSpc>
                        <a:spcBef>
                          <a:spcPts val="0"/>
                        </a:spcBef>
                        <a:spcAft>
                          <a:spcPts val="0"/>
                        </a:spcAft>
                      </a:pPr>
                      <a:r>
                        <a:rPr lang="en-US" sz="1200" kern="1200" dirty="0" smtClean="0">
                          <a:solidFill>
                            <a:schemeClr val="tx1"/>
                          </a:solidFill>
                          <a:effectLst/>
                          <a:latin typeface="+mn-lt"/>
                          <a:ea typeface="Verdana"/>
                          <a:cs typeface="Arial"/>
                        </a:rPr>
                        <a:t>1.7</a:t>
                      </a:r>
                      <a:endParaRPr lang="en-US" sz="1200" kern="1200" dirty="0">
                        <a:solidFill>
                          <a:schemeClr val="tx1"/>
                        </a:solidFill>
                        <a:effectLst/>
                        <a:latin typeface="+mn-lt"/>
                        <a:ea typeface="Verdana"/>
                        <a:cs typeface="Arial"/>
                      </a:endParaRPr>
                    </a:p>
                  </a:txBody>
                  <a:tcPr marL="57150" marR="57150" marT="1143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227822">
                <a:tc>
                  <a:txBody>
                    <a:bodyPr/>
                    <a:lstStyle/>
                    <a:p>
                      <a:pPr marL="0" marR="0" algn="l" defTabSz="914400" rtl="0" eaLnBrk="1" latinLnBrk="0" hangingPunct="1">
                        <a:lnSpc>
                          <a:spcPct val="115000"/>
                        </a:lnSpc>
                        <a:spcBef>
                          <a:spcPts val="0"/>
                        </a:spcBef>
                        <a:spcAft>
                          <a:spcPts val="0"/>
                        </a:spcAft>
                      </a:pPr>
                      <a:r>
                        <a:rPr lang="en-US" sz="1200" kern="1200" dirty="0" smtClean="0">
                          <a:solidFill>
                            <a:srgbClr val="FFFFFF"/>
                          </a:solidFill>
                          <a:effectLst/>
                          <a:latin typeface="+mn-lt"/>
                          <a:ea typeface="Verdana"/>
                          <a:cs typeface="Arial"/>
                        </a:rPr>
                        <a:t>United Kingdom</a:t>
                      </a:r>
                      <a:endParaRPr lang="en-US" sz="1200" kern="1200" dirty="0">
                        <a:solidFill>
                          <a:srgbClr val="FFFFFF"/>
                        </a:solidFill>
                        <a:effectLst/>
                        <a:latin typeface="+mn-lt"/>
                        <a:ea typeface="Verdana"/>
                        <a:cs typeface="Arial"/>
                      </a:endParaRPr>
                    </a:p>
                  </a:txBody>
                  <a:tcPr marL="57150" marR="57150" marT="1143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algn="ctr" defTabSz="914400" rtl="0" eaLnBrk="1" latinLnBrk="0" hangingPunct="1">
                        <a:lnSpc>
                          <a:spcPct val="115000"/>
                        </a:lnSpc>
                        <a:spcBef>
                          <a:spcPts val="0"/>
                        </a:spcBef>
                        <a:spcAft>
                          <a:spcPts val="0"/>
                        </a:spcAft>
                      </a:pPr>
                      <a:r>
                        <a:rPr lang="en-US" sz="1200" kern="1200" dirty="0" smtClean="0">
                          <a:solidFill>
                            <a:schemeClr val="tx1"/>
                          </a:solidFill>
                          <a:effectLst/>
                          <a:latin typeface="+mn-lt"/>
                          <a:ea typeface="Verdana"/>
                          <a:cs typeface="Arial"/>
                        </a:rPr>
                        <a:t>2.0</a:t>
                      </a:r>
                      <a:endParaRPr lang="en-US" sz="1200" kern="1200" dirty="0">
                        <a:solidFill>
                          <a:schemeClr val="tx1"/>
                        </a:solidFill>
                        <a:effectLst/>
                        <a:latin typeface="+mn-lt"/>
                        <a:ea typeface="Verdana"/>
                        <a:cs typeface="Arial"/>
                      </a:endParaRPr>
                    </a:p>
                  </a:txBody>
                  <a:tcPr marL="57150" marR="57150" marT="1143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defTabSz="914400" rtl="0" eaLnBrk="1" latinLnBrk="0" hangingPunct="1">
                        <a:lnSpc>
                          <a:spcPct val="115000"/>
                        </a:lnSpc>
                        <a:spcBef>
                          <a:spcPts val="0"/>
                        </a:spcBef>
                        <a:spcAft>
                          <a:spcPts val="0"/>
                        </a:spcAft>
                      </a:pPr>
                      <a:r>
                        <a:rPr lang="en-US" sz="1200" kern="1200" dirty="0" smtClean="0">
                          <a:solidFill>
                            <a:schemeClr val="tx1"/>
                          </a:solidFill>
                          <a:effectLst/>
                          <a:latin typeface="+mn-lt"/>
                          <a:ea typeface="Verdana"/>
                          <a:cs typeface="Arial"/>
                        </a:rPr>
                        <a:t>1.5</a:t>
                      </a:r>
                      <a:endParaRPr lang="en-US" sz="1200" kern="1200" dirty="0">
                        <a:solidFill>
                          <a:schemeClr val="tx1"/>
                        </a:solidFill>
                        <a:effectLst/>
                        <a:latin typeface="+mn-lt"/>
                        <a:ea typeface="Verdana"/>
                        <a:cs typeface="Arial"/>
                      </a:endParaRPr>
                    </a:p>
                  </a:txBody>
                  <a:tcPr marL="57150" marR="57150" marT="1143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defTabSz="914400" rtl="0" eaLnBrk="1" latinLnBrk="0" hangingPunct="1">
                        <a:lnSpc>
                          <a:spcPct val="115000"/>
                        </a:lnSpc>
                        <a:spcBef>
                          <a:spcPts val="0"/>
                        </a:spcBef>
                        <a:spcAft>
                          <a:spcPts val="0"/>
                        </a:spcAft>
                      </a:pPr>
                      <a:r>
                        <a:rPr lang="en-US" sz="1200" kern="1200" dirty="0" smtClean="0">
                          <a:solidFill>
                            <a:schemeClr val="tx1"/>
                          </a:solidFill>
                          <a:effectLst/>
                          <a:latin typeface="+mn-lt"/>
                          <a:ea typeface="Verdana"/>
                          <a:cs typeface="Arial"/>
                        </a:rPr>
                        <a:t>1.9</a:t>
                      </a:r>
                      <a:endParaRPr lang="en-US" sz="1200" kern="1200" dirty="0">
                        <a:solidFill>
                          <a:schemeClr val="tx1"/>
                        </a:solidFill>
                        <a:effectLst/>
                        <a:latin typeface="+mn-lt"/>
                        <a:ea typeface="Verdana"/>
                        <a:cs typeface="Arial"/>
                      </a:endParaRPr>
                    </a:p>
                  </a:txBody>
                  <a:tcPr marL="57150" marR="57150" marT="1143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227822">
                <a:tc>
                  <a:txBody>
                    <a:bodyPr/>
                    <a:lstStyle/>
                    <a:p>
                      <a:pPr marL="0" marR="0">
                        <a:lnSpc>
                          <a:spcPct val="115000"/>
                        </a:lnSpc>
                        <a:spcBef>
                          <a:spcPts val="0"/>
                        </a:spcBef>
                        <a:spcAft>
                          <a:spcPts val="0"/>
                        </a:spcAft>
                      </a:pPr>
                      <a:r>
                        <a:rPr lang="en-US" sz="1200" kern="1200" dirty="0" smtClean="0">
                          <a:solidFill>
                            <a:srgbClr val="FFFFFF"/>
                          </a:solidFill>
                          <a:effectLst/>
                          <a:latin typeface="+mn-lt"/>
                          <a:ea typeface="Verdana"/>
                          <a:cs typeface="Arial"/>
                        </a:rPr>
                        <a:t>Euro Area</a:t>
                      </a:r>
                      <a:endParaRPr lang="en-US" sz="1200" kern="1200" dirty="0">
                        <a:solidFill>
                          <a:srgbClr val="FFFFFF"/>
                        </a:solidFill>
                        <a:effectLst/>
                        <a:latin typeface="+mn-lt"/>
                        <a:ea typeface="Verdana"/>
                        <a:cs typeface="Arial"/>
                      </a:endParaRPr>
                    </a:p>
                  </a:txBody>
                  <a:tcPr marL="57150" marR="57150" marT="1143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algn="ctr" defTabSz="914400" rtl="0" eaLnBrk="1" latinLnBrk="0" hangingPunct="1">
                        <a:lnSpc>
                          <a:spcPct val="115000"/>
                        </a:lnSpc>
                        <a:spcBef>
                          <a:spcPts val="0"/>
                        </a:spcBef>
                        <a:spcAft>
                          <a:spcPts val="0"/>
                        </a:spcAft>
                      </a:pPr>
                      <a:r>
                        <a:rPr lang="en-US" sz="1200" kern="1200" dirty="0" smtClean="0">
                          <a:solidFill>
                            <a:schemeClr val="tx1"/>
                          </a:solidFill>
                          <a:effectLst/>
                          <a:latin typeface="+mn-lt"/>
                          <a:ea typeface="Verdana"/>
                          <a:cs typeface="Arial"/>
                        </a:rPr>
                        <a:t>1.7</a:t>
                      </a:r>
                      <a:endParaRPr lang="en-US" sz="1200" kern="1200" dirty="0">
                        <a:solidFill>
                          <a:schemeClr val="tx1"/>
                        </a:solidFill>
                        <a:effectLst/>
                        <a:latin typeface="+mn-lt"/>
                        <a:ea typeface="Verdana"/>
                        <a:cs typeface="Arial"/>
                      </a:endParaRPr>
                    </a:p>
                  </a:txBody>
                  <a:tcPr marL="57150" marR="57150" marT="1143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defTabSz="914400" rtl="0" eaLnBrk="1" latinLnBrk="0" hangingPunct="1">
                        <a:lnSpc>
                          <a:spcPct val="115000"/>
                        </a:lnSpc>
                        <a:spcBef>
                          <a:spcPts val="0"/>
                        </a:spcBef>
                        <a:spcAft>
                          <a:spcPts val="0"/>
                        </a:spcAft>
                      </a:pPr>
                      <a:r>
                        <a:rPr lang="en-US" sz="1200" kern="1200" dirty="0" smtClean="0">
                          <a:solidFill>
                            <a:schemeClr val="tx1"/>
                          </a:solidFill>
                          <a:effectLst/>
                          <a:latin typeface="+mn-lt"/>
                          <a:ea typeface="Verdana"/>
                          <a:cs typeface="Arial"/>
                        </a:rPr>
                        <a:t>1.6</a:t>
                      </a:r>
                      <a:endParaRPr lang="en-US" sz="1200" kern="1200" dirty="0">
                        <a:solidFill>
                          <a:schemeClr val="tx1"/>
                        </a:solidFill>
                        <a:effectLst/>
                        <a:latin typeface="+mn-lt"/>
                        <a:ea typeface="Verdana"/>
                        <a:cs typeface="Arial"/>
                      </a:endParaRPr>
                    </a:p>
                  </a:txBody>
                  <a:tcPr marL="57150" marR="57150" marT="1143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defTabSz="914400" rtl="0" eaLnBrk="1" latinLnBrk="0" hangingPunct="1">
                        <a:lnSpc>
                          <a:spcPct val="115000"/>
                        </a:lnSpc>
                        <a:spcBef>
                          <a:spcPts val="0"/>
                        </a:spcBef>
                        <a:spcAft>
                          <a:spcPts val="0"/>
                        </a:spcAft>
                      </a:pPr>
                      <a:r>
                        <a:rPr lang="en-US" sz="1200" kern="1200" dirty="0" smtClean="0">
                          <a:solidFill>
                            <a:schemeClr val="tx1"/>
                          </a:solidFill>
                          <a:effectLst/>
                          <a:latin typeface="+mn-lt"/>
                          <a:ea typeface="Verdana"/>
                          <a:cs typeface="Arial"/>
                        </a:rPr>
                        <a:t>1.5</a:t>
                      </a:r>
                      <a:endParaRPr lang="en-US" sz="1200" kern="1200" dirty="0">
                        <a:solidFill>
                          <a:schemeClr val="tx1"/>
                        </a:solidFill>
                        <a:effectLst/>
                        <a:latin typeface="+mn-lt"/>
                        <a:ea typeface="Verdana"/>
                        <a:cs typeface="Arial"/>
                      </a:endParaRPr>
                    </a:p>
                  </a:txBody>
                  <a:tcPr marL="57150" marR="57150" marT="1143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274868">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200" kern="1200" dirty="0" smtClean="0">
                          <a:solidFill>
                            <a:srgbClr val="FFFFFF"/>
                          </a:solidFill>
                          <a:effectLst/>
                          <a:latin typeface="+mn-lt"/>
                          <a:ea typeface="Verdana"/>
                          <a:cs typeface="Arial"/>
                        </a:rPr>
                        <a:t>Japan</a:t>
                      </a:r>
                    </a:p>
                  </a:txBody>
                  <a:tcPr marL="57150" marR="57150" marT="1143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algn="ctr" defTabSz="914400" rtl="0" eaLnBrk="1" latinLnBrk="0" hangingPunct="1">
                        <a:lnSpc>
                          <a:spcPct val="115000"/>
                        </a:lnSpc>
                        <a:spcBef>
                          <a:spcPts val="0"/>
                        </a:spcBef>
                        <a:spcAft>
                          <a:spcPts val="0"/>
                        </a:spcAft>
                      </a:pPr>
                      <a:r>
                        <a:rPr lang="en-US" sz="1200" kern="1200" dirty="0" smtClean="0">
                          <a:solidFill>
                            <a:schemeClr val="tx1"/>
                          </a:solidFill>
                          <a:effectLst/>
                          <a:latin typeface="+mn-lt"/>
                          <a:ea typeface="Verdana"/>
                          <a:cs typeface="Arial"/>
                        </a:rPr>
                        <a:t>1.2</a:t>
                      </a:r>
                      <a:endParaRPr lang="en-US" sz="1200" kern="1200" dirty="0">
                        <a:solidFill>
                          <a:schemeClr val="tx1"/>
                        </a:solidFill>
                        <a:effectLst/>
                        <a:latin typeface="+mn-lt"/>
                        <a:ea typeface="Verdana"/>
                        <a:cs typeface="Arial"/>
                      </a:endParaRPr>
                    </a:p>
                  </a:txBody>
                  <a:tcPr marL="57150" marR="57150" marT="1143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defTabSz="914400" rtl="0" eaLnBrk="1" latinLnBrk="0" hangingPunct="1">
                        <a:lnSpc>
                          <a:spcPct val="115000"/>
                        </a:lnSpc>
                        <a:spcBef>
                          <a:spcPts val="0"/>
                        </a:spcBef>
                        <a:spcAft>
                          <a:spcPts val="0"/>
                        </a:spcAft>
                      </a:pPr>
                      <a:r>
                        <a:rPr lang="en-US" sz="1200" kern="1200" dirty="0" smtClean="0">
                          <a:solidFill>
                            <a:schemeClr val="tx1"/>
                          </a:solidFill>
                          <a:effectLst/>
                          <a:latin typeface="+mn-lt"/>
                          <a:ea typeface="Verdana"/>
                          <a:cs typeface="Arial"/>
                        </a:rPr>
                        <a:t>0.6</a:t>
                      </a:r>
                      <a:endParaRPr lang="en-US" sz="1200" kern="1200" dirty="0">
                        <a:solidFill>
                          <a:schemeClr val="tx1"/>
                        </a:solidFill>
                        <a:effectLst/>
                        <a:latin typeface="+mn-lt"/>
                        <a:ea typeface="Verdana"/>
                        <a:cs typeface="Arial"/>
                      </a:endParaRPr>
                    </a:p>
                  </a:txBody>
                  <a:tcPr marL="57150" marR="57150" marT="1143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defTabSz="914400" rtl="0" eaLnBrk="1" latinLnBrk="0" hangingPunct="1">
                        <a:lnSpc>
                          <a:spcPct val="115000"/>
                        </a:lnSpc>
                        <a:spcBef>
                          <a:spcPts val="0"/>
                        </a:spcBef>
                        <a:spcAft>
                          <a:spcPts val="0"/>
                        </a:spcAft>
                      </a:pPr>
                      <a:r>
                        <a:rPr lang="en-US" sz="1200" kern="1200" dirty="0" smtClean="0">
                          <a:solidFill>
                            <a:schemeClr val="tx1"/>
                          </a:solidFill>
                          <a:effectLst/>
                          <a:latin typeface="+mn-lt"/>
                          <a:ea typeface="Verdana"/>
                          <a:cs typeface="Arial"/>
                        </a:rPr>
                        <a:t>0.6</a:t>
                      </a:r>
                      <a:endParaRPr lang="en-US" sz="1200" kern="1200" dirty="0">
                        <a:solidFill>
                          <a:schemeClr val="tx1"/>
                        </a:solidFill>
                        <a:effectLst/>
                        <a:latin typeface="+mn-lt"/>
                        <a:ea typeface="Verdana"/>
                        <a:cs typeface="Arial"/>
                      </a:endParaRPr>
                    </a:p>
                  </a:txBody>
                  <a:tcPr marL="57150" marR="57150" marT="1143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868952">
                <a:tc gridSpan="4">
                  <a:txBody>
                    <a:bodyPr/>
                    <a:lstStyle/>
                    <a:p>
                      <a:pPr marL="0" marR="0" indent="0">
                        <a:lnSpc>
                          <a:spcPct val="115000"/>
                        </a:lnSpc>
                        <a:spcBef>
                          <a:spcPts val="0"/>
                        </a:spcBef>
                        <a:spcAft>
                          <a:spcPts val="0"/>
                        </a:spcAft>
                        <a:buFont typeface="Arial" charset="0"/>
                        <a:buNone/>
                      </a:pPr>
                      <a:r>
                        <a:rPr lang="en-US" sz="1200" b="1" i="1" kern="1200" dirty="0" smtClean="0">
                          <a:solidFill>
                            <a:srgbClr val="FFFFFF"/>
                          </a:solidFill>
                          <a:effectLst/>
                          <a:latin typeface="+mn-lt"/>
                          <a:ea typeface="+mn-ea"/>
                          <a:cs typeface="Arial"/>
                        </a:rPr>
                        <a:t>* Including US, Canada, Euro area, UK, Switzerland, Sweden, Norway, Denmark, Czech Republic, Israel, Australia, New Zealand,  Japan, Korea, Singapore, Taiwan, Hong Kong, </a:t>
                      </a:r>
                      <a:r>
                        <a:rPr lang="en-US" sz="1200" b="1" i="1" kern="1200" dirty="0" err="1" smtClean="0">
                          <a:solidFill>
                            <a:srgbClr val="FFFFFF"/>
                          </a:solidFill>
                          <a:effectLst/>
                          <a:latin typeface="+mn-lt"/>
                          <a:ea typeface="+mn-ea"/>
                          <a:cs typeface="Arial"/>
                        </a:rPr>
                        <a:t>etc</a:t>
                      </a:r>
                      <a:r>
                        <a:rPr lang="en-US" sz="1200" b="1" i="1" kern="1200" dirty="0" smtClean="0">
                          <a:solidFill>
                            <a:srgbClr val="FFFFFF"/>
                          </a:solidFill>
                          <a:effectLst/>
                          <a:latin typeface="+mn-lt"/>
                          <a:ea typeface="+mn-ea"/>
                          <a:cs typeface="Arial"/>
                        </a:rPr>
                        <a:t> (Source: IMF World Economic Outlook , April</a:t>
                      </a:r>
                      <a:r>
                        <a:rPr lang="en-US" sz="1200" b="1" i="1" kern="1200" baseline="0" dirty="0" smtClean="0">
                          <a:solidFill>
                            <a:srgbClr val="FFFFFF"/>
                          </a:solidFill>
                          <a:effectLst/>
                          <a:latin typeface="+mn-lt"/>
                          <a:ea typeface="+mn-ea"/>
                          <a:cs typeface="Arial"/>
                        </a:rPr>
                        <a:t> </a:t>
                      </a:r>
                      <a:r>
                        <a:rPr lang="en-US" sz="1200" b="1" i="1" kern="1200" dirty="0" smtClean="0">
                          <a:solidFill>
                            <a:srgbClr val="FFFFFF"/>
                          </a:solidFill>
                          <a:effectLst/>
                          <a:latin typeface="+mn-lt"/>
                          <a:ea typeface="+mn-ea"/>
                          <a:cs typeface="Arial"/>
                        </a:rPr>
                        <a:t>2017)</a:t>
                      </a:r>
                    </a:p>
                  </a:txBody>
                  <a:tcPr marL="57150" marR="57150" marT="1143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Tree>
    <p:extLst>
      <p:ext uri="{BB962C8B-B14F-4D97-AF65-F5344CB8AC3E}">
        <p14:creationId xmlns:p14="http://schemas.microsoft.com/office/powerpoint/2010/main" val="1484074818"/>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Picture11"/>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t="-170" b="-603"/>
          <a:stretch/>
        </p:blipFill>
        <p:spPr bwMode="auto">
          <a:xfrm>
            <a:off x="838205" y="4153639"/>
            <a:ext cx="7153275" cy="2704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sz="quarter" idx="10"/>
          </p:nvPr>
        </p:nvSpPr>
        <p:spPr>
          <a:xfrm>
            <a:off x="381000" y="1655239"/>
            <a:ext cx="7812000" cy="4996800"/>
          </a:xfrm>
        </p:spPr>
        <p:txBody>
          <a:bodyPr/>
          <a:lstStyle/>
          <a:p>
            <a:pPr>
              <a:defRPr/>
            </a:pPr>
            <a:r>
              <a:rPr kumimoji="1" lang="en-US" altLang="zh-TW" sz="1800" b="1" dirty="0"/>
              <a:t>Rule of law: protection of contracts &amp; IP </a:t>
            </a:r>
          </a:p>
          <a:p>
            <a:pPr>
              <a:defRPr/>
            </a:pPr>
            <a:r>
              <a:rPr kumimoji="1" lang="en-US" altLang="zh-TW" sz="1800" b="1" dirty="0" smtClean="0"/>
              <a:t>Free </a:t>
            </a:r>
            <a:r>
              <a:rPr kumimoji="1" lang="en-US" altLang="zh-TW" sz="1800" b="1" dirty="0"/>
              <a:t>flows of information, people, goods &amp; </a:t>
            </a:r>
            <a:r>
              <a:rPr kumimoji="1" lang="en-US" altLang="zh-TW" sz="1800" b="1" dirty="0" smtClean="0"/>
              <a:t>capital</a:t>
            </a:r>
          </a:p>
          <a:p>
            <a:pPr lvl="1">
              <a:buFont typeface="Wingdings" pitchFamily="2" charset="2"/>
              <a:buChar char="Ø"/>
              <a:defRPr/>
            </a:pPr>
            <a:r>
              <a:rPr lang="en-US" sz="1500" dirty="0" smtClean="0"/>
              <a:t>World’s </a:t>
            </a:r>
            <a:r>
              <a:rPr lang="en-US" sz="1500" dirty="0"/>
              <a:t>freest economy for </a:t>
            </a:r>
            <a:r>
              <a:rPr lang="en-US" sz="1500" dirty="0" smtClean="0"/>
              <a:t>23 </a:t>
            </a:r>
            <a:r>
              <a:rPr lang="en-US" sz="1500" dirty="0"/>
              <a:t>consecutive years </a:t>
            </a:r>
            <a:r>
              <a:rPr lang="en-US" sz="1500" dirty="0" smtClean="0"/>
              <a:t>(Heritage Foundation)</a:t>
            </a:r>
          </a:p>
          <a:p>
            <a:pPr lvl="1">
              <a:buFont typeface="Wingdings" pitchFamily="2" charset="2"/>
              <a:buChar char="Ø"/>
              <a:defRPr/>
            </a:pPr>
            <a:r>
              <a:rPr kumimoji="1" lang="en-US" altLang="zh-TW" sz="1500" dirty="0" smtClean="0"/>
              <a:t>Topped Human </a:t>
            </a:r>
            <a:r>
              <a:rPr kumimoji="1" lang="en-US" altLang="zh-TW" sz="1500" dirty="0"/>
              <a:t>Freedom </a:t>
            </a:r>
            <a:r>
              <a:rPr kumimoji="1" lang="en-US" altLang="zh-TW" sz="1500" dirty="0" smtClean="0"/>
              <a:t>Index for </a:t>
            </a:r>
            <a:r>
              <a:rPr kumimoji="1" lang="en-US" altLang="zh-TW" sz="1500" dirty="0"/>
              <a:t>6 </a:t>
            </a:r>
            <a:r>
              <a:rPr kumimoji="1" lang="en-US" altLang="zh-TW" sz="1500" dirty="0" smtClean="0"/>
              <a:t>consecutive </a:t>
            </a:r>
            <a:r>
              <a:rPr kumimoji="1" lang="en-US" altLang="zh-TW" sz="1500" dirty="0"/>
              <a:t>years  (Cato </a:t>
            </a:r>
            <a:r>
              <a:rPr kumimoji="1" lang="en-US" altLang="zh-TW" sz="1500" dirty="0" smtClean="0"/>
              <a:t>Institute)</a:t>
            </a:r>
          </a:p>
          <a:p>
            <a:pPr>
              <a:defRPr/>
            </a:pPr>
            <a:r>
              <a:rPr kumimoji="1" lang="en-US" altLang="zh-TW" sz="1800" b="1" dirty="0" smtClean="0"/>
              <a:t>Level playing field</a:t>
            </a:r>
          </a:p>
          <a:p>
            <a:pPr marL="0" indent="0">
              <a:buNone/>
              <a:defRPr/>
            </a:pPr>
            <a:endParaRPr kumimoji="1" lang="en-US" altLang="zh-TW" sz="2200" b="1" dirty="0" smtClean="0"/>
          </a:p>
          <a:p>
            <a:pPr marL="0" indent="0">
              <a:buNone/>
              <a:defRPr/>
            </a:pPr>
            <a:endParaRPr kumimoji="1" lang="en-US" altLang="zh-TW" sz="2200" b="1" dirty="0"/>
          </a:p>
        </p:txBody>
      </p:sp>
      <p:sp>
        <p:nvSpPr>
          <p:cNvPr id="2" name="Text Placeholder 1"/>
          <p:cNvSpPr>
            <a:spLocks noGrp="1"/>
          </p:cNvSpPr>
          <p:nvPr>
            <p:ph type="body" sz="quarter" idx="11"/>
          </p:nvPr>
        </p:nvSpPr>
        <p:spPr/>
        <p:txBody>
          <a:bodyPr/>
          <a:lstStyle/>
          <a:p>
            <a:r>
              <a:rPr lang="en-US" dirty="0"/>
              <a:t>Hong Kong: Strong </a:t>
            </a:r>
            <a:r>
              <a:rPr lang="en-US" dirty="0" smtClean="0"/>
              <a:t>Fundamentals</a:t>
            </a:r>
            <a:endParaRPr lang="en-US" dirty="0"/>
          </a:p>
        </p:txBody>
      </p:sp>
      <p:pic>
        <p:nvPicPr>
          <p:cNvPr id="8" name="Picture 5" descr="risk_miti"/>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557525" y="3467934"/>
            <a:ext cx="1603375" cy="150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0276922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300"/>
                                  </p:stCondLst>
                                  <p:childTnLst>
                                    <p:set>
                                      <p:cBhvr>
                                        <p:cTn id="6" dur="1" fill="hold">
                                          <p:stCondLst>
                                            <p:cond delay="0"/>
                                          </p:stCondLst>
                                        </p:cTn>
                                        <p:tgtEl>
                                          <p:spTgt spid="8"/>
                                        </p:tgtEl>
                                        <p:attrNameLst>
                                          <p:attrName>style.visibility</p:attrName>
                                        </p:attrNameLst>
                                      </p:cBhvr>
                                      <p:to>
                                        <p:strVal val="visible"/>
                                      </p:to>
                                    </p:set>
                                    <p:anim calcmode="lin" valueType="num">
                                      <p:cBhvr>
                                        <p:cTn id="7" dur="300" fill="hold"/>
                                        <p:tgtEl>
                                          <p:spTgt spid="8"/>
                                        </p:tgtEl>
                                        <p:attrNameLst>
                                          <p:attrName>ppt_w</p:attrName>
                                        </p:attrNameLst>
                                      </p:cBhvr>
                                      <p:tavLst>
                                        <p:tav tm="0">
                                          <p:val>
                                            <p:strVal val="4*#ppt_w"/>
                                          </p:val>
                                        </p:tav>
                                        <p:tav tm="100000">
                                          <p:val>
                                            <p:strVal val="#ppt_w"/>
                                          </p:val>
                                        </p:tav>
                                      </p:tavLst>
                                    </p:anim>
                                    <p:anim calcmode="lin" valueType="num">
                                      <p:cBhvr>
                                        <p:cTn id="8" dur="3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lstStyle/>
          <a:p>
            <a:r>
              <a:rPr lang="en-US" dirty="0"/>
              <a:t>Hong Kong: Strong </a:t>
            </a:r>
            <a:r>
              <a:rPr lang="en-US" dirty="0" smtClean="0"/>
              <a:t>Fundamentals</a:t>
            </a:r>
            <a:endParaRPr lang="en-US" sz="1200" dirty="0" smtClean="0"/>
          </a:p>
        </p:txBody>
      </p:sp>
      <p:sp>
        <p:nvSpPr>
          <p:cNvPr id="6" name="TextBox 5"/>
          <p:cNvSpPr txBox="1"/>
          <p:nvPr/>
        </p:nvSpPr>
        <p:spPr>
          <a:xfrm>
            <a:off x="6858000" y="4271930"/>
            <a:ext cx="2209800" cy="1877437"/>
          </a:xfrm>
          <a:prstGeom prst="rect">
            <a:avLst/>
          </a:prstGeom>
          <a:noFill/>
        </p:spPr>
        <p:txBody>
          <a:bodyPr wrap="square" rtlCol="0">
            <a:spAutoFit/>
          </a:bodyPr>
          <a:lstStyle/>
          <a:p>
            <a:pPr fontAlgn="base">
              <a:spcBef>
                <a:spcPts val="600"/>
              </a:spcBef>
              <a:spcAft>
                <a:spcPct val="0"/>
              </a:spcAft>
            </a:pPr>
            <a:r>
              <a:rPr lang="en-US" sz="1200" b="1" dirty="0" smtClean="0">
                <a:solidFill>
                  <a:prstClr val="black"/>
                </a:solidFill>
                <a:latin typeface="Verdana"/>
                <a:ea typeface="Verdana"/>
              </a:rPr>
              <a:t>Factors:</a:t>
            </a:r>
          </a:p>
          <a:p>
            <a:pPr marL="265113" indent="-265113" fontAlgn="base">
              <a:spcBef>
                <a:spcPts val="600"/>
              </a:spcBef>
              <a:spcAft>
                <a:spcPct val="0"/>
              </a:spcAft>
              <a:buSzPct val="100000"/>
              <a:buFontTx/>
              <a:buBlip>
                <a:blip r:embed="rId3"/>
              </a:buBlip>
              <a:defRPr/>
            </a:pPr>
            <a:r>
              <a:rPr kumimoji="1" lang="en-US" sz="1200" b="1" dirty="0">
                <a:solidFill>
                  <a:prstClr val="black"/>
                </a:solidFill>
                <a:latin typeface="Verdana"/>
                <a:ea typeface="Verdana"/>
              </a:rPr>
              <a:t>Total tax rate</a:t>
            </a:r>
          </a:p>
          <a:p>
            <a:pPr marL="265113" indent="-265113" fontAlgn="base">
              <a:spcBef>
                <a:spcPts val="600"/>
              </a:spcBef>
              <a:spcAft>
                <a:spcPct val="0"/>
              </a:spcAft>
              <a:buSzPct val="100000"/>
              <a:buFontTx/>
              <a:buBlip>
                <a:blip r:embed="rId3"/>
              </a:buBlip>
              <a:defRPr/>
            </a:pPr>
            <a:r>
              <a:rPr kumimoji="1" lang="en-US" sz="1200" b="1" dirty="0">
                <a:solidFill>
                  <a:prstClr val="black"/>
                </a:solidFill>
                <a:latin typeface="Verdana"/>
                <a:ea typeface="Verdana"/>
              </a:rPr>
              <a:t>Time taken to comply with tax obligations</a:t>
            </a:r>
          </a:p>
          <a:p>
            <a:pPr marL="265113" indent="-265113" fontAlgn="base">
              <a:spcBef>
                <a:spcPts val="600"/>
              </a:spcBef>
              <a:spcAft>
                <a:spcPct val="0"/>
              </a:spcAft>
              <a:buSzPct val="100000"/>
              <a:buFontTx/>
              <a:buBlip>
                <a:blip r:embed="rId3"/>
              </a:buBlip>
              <a:defRPr/>
            </a:pPr>
            <a:r>
              <a:rPr kumimoji="1" lang="en-US" sz="1200" b="1" dirty="0">
                <a:solidFill>
                  <a:prstClr val="black"/>
                </a:solidFill>
                <a:latin typeface="Verdana"/>
                <a:ea typeface="Verdana"/>
              </a:rPr>
              <a:t>No. of tax </a:t>
            </a:r>
            <a:r>
              <a:rPr kumimoji="1" lang="en-US" sz="1200" b="1" dirty="0" smtClean="0">
                <a:solidFill>
                  <a:prstClr val="black"/>
                </a:solidFill>
                <a:latin typeface="Verdana"/>
                <a:ea typeface="Verdana"/>
              </a:rPr>
              <a:t>payments</a:t>
            </a:r>
          </a:p>
          <a:p>
            <a:pPr marL="265113" indent="-265113" fontAlgn="base">
              <a:spcBef>
                <a:spcPts val="600"/>
              </a:spcBef>
              <a:spcAft>
                <a:spcPct val="0"/>
              </a:spcAft>
              <a:buSzPct val="100000"/>
              <a:buFontTx/>
              <a:buBlip>
                <a:blip r:embed="rId3"/>
              </a:buBlip>
              <a:defRPr/>
            </a:pPr>
            <a:r>
              <a:rPr kumimoji="1" lang="en-US" sz="1200" b="1" dirty="0" smtClean="0">
                <a:solidFill>
                  <a:prstClr val="black"/>
                </a:solidFill>
                <a:latin typeface="Verdana"/>
                <a:ea typeface="Verdana"/>
              </a:rPr>
              <a:t>Post-filing procedures</a:t>
            </a:r>
            <a:endParaRPr kumimoji="1" lang="en-US" sz="1200" b="1" dirty="0">
              <a:solidFill>
                <a:prstClr val="black"/>
              </a:solidFill>
              <a:latin typeface="Verdana"/>
              <a:ea typeface="Verdana"/>
            </a:endParaRPr>
          </a:p>
        </p:txBody>
      </p:sp>
      <p:sp>
        <p:nvSpPr>
          <p:cNvPr id="3" name="Rectangle 2"/>
          <p:cNvSpPr/>
          <p:nvPr/>
        </p:nvSpPr>
        <p:spPr>
          <a:xfrm>
            <a:off x="342900" y="1590644"/>
            <a:ext cx="8458200" cy="1034129"/>
          </a:xfrm>
          <a:prstGeom prst="rect">
            <a:avLst/>
          </a:prstGeom>
        </p:spPr>
        <p:txBody>
          <a:bodyPr wrap="square">
            <a:spAutoFit/>
          </a:bodyPr>
          <a:lstStyle/>
          <a:p>
            <a:pPr marL="265113" indent="-265113" fontAlgn="base">
              <a:spcBef>
                <a:spcPts val="1600"/>
              </a:spcBef>
              <a:spcAft>
                <a:spcPct val="0"/>
              </a:spcAft>
              <a:buSzPct val="100000"/>
              <a:buFontTx/>
              <a:buBlip>
                <a:blip r:embed="rId3"/>
              </a:buBlip>
              <a:defRPr/>
            </a:pPr>
            <a:r>
              <a:rPr kumimoji="1" lang="en-US" b="1" dirty="0">
                <a:solidFill>
                  <a:prstClr val="black"/>
                </a:solidFill>
                <a:latin typeface="Verdana"/>
                <a:ea typeface="Verdana"/>
              </a:rPr>
              <a:t>Low &amp; Simple Tax </a:t>
            </a:r>
            <a:r>
              <a:rPr kumimoji="1" lang="en-US" b="1" dirty="0" smtClean="0">
                <a:solidFill>
                  <a:prstClr val="black"/>
                </a:solidFill>
                <a:latin typeface="Verdana"/>
                <a:ea typeface="Verdana"/>
              </a:rPr>
              <a:t>System</a:t>
            </a:r>
          </a:p>
          <a:p>
            <a:pPr defTabSz="914400">
              <a:spcBef>
                <a:spcPct val="20000"/>
              </a:spcBef>
              <a:defRPr/>
            </a:pPr>
            <a:endParaRPr lang="en-US" b="1" dirty="0" smtClean="0">
              <a:solidFill>
                <a:srgbClr val="E46212"/>
              </a:solidFill>
              <a:latin typeface="Verdana"/>
              <a:ea typeface="Verdana"/>
              <a:cs typeface="Verdana" pitchFamily="34" charset="0"/>
            </a:endParaRPr>
          </a:p>
          <a:p>
            <a:pPr defTabSz="914400">
              <a:spcBef>
                <a:spcPct val="20000"/>
              </a:spcBef>
              <a:defRPr/>
            </a:pPr>
            <a:r>
              <a:rPr lang="en-US" b="1" dirty="0" smtClean="0">
                <a:solidFill>
                  <a:srgbClr val="E46212"/>
                </a:solidFill>
                <a:latin typeface="Verdana"/>
                <a:ea typeface="Verdana"/>
                <a:cs typeface="Verdana" pitchFamily="34" charset="0"/>
              </a:rPr>
              <a:t>Ease </a:t>
            </a:r>
            <a:r>
              <a:rPr lang="en-US" b="1" dirty="0">
                <a:solidFill>
                  <a:srgbClr val="E46212"/>
                </a:solidFill>
                <a:latin typeface="Verdana"/>
                <a:ea typeface="Verdana"/>
                <a:cs typeface="Verdana" pitchFamily="34" charset="0"/>
              </a:rPr>
              <a:t>of Paying Taxes Rankings </a:t>
            </a:r>
            <a:r>
              <a:rPr lang="en-US" b="1" dirty="0" smtClean="0">
                <a:solidFill>
                  <a:srgbClr val="E46212"/>
                </a:solidFill>
                <a:latin typeface="Verdana"/>
                <a:ea typeface="Verdana"/>
                <a:cs typeface="Verdana" pitchFamily="34" charset="0"/>
              </a:rPr>
              <a:t>2017 </a:t>
            </a:r>
            <a:r>
              <a:rPr lang="en-US" b="1" dirty="0">
                <a:solidFill>
                  <a:srgbClr val="E46212"/>
                </a:solidFill>
                <a:latin typeface="Verdana"/>
                <a:ea typeface="Verdana"/>
                <a:cs typeface="Verdana" pitchFamily="34" charset="0"/>
              </a:rPr>
              <a:t>(</a:t>
            </a:r>
            <a:r>
              <a:rPr lang="en-US" b="1" dirty="0" smtClean="0">
                <a:solidFill>
                  <a:srgbClr val="E46212"/>
                </a:solidFill>
                <a:latin typeface="Verdana"/>
                <a:ea typeface="Verdana"/>
                <a:cs typeface="Verdana" pitchFamily="34" charset="0"/>
              </a:rPr>
              <a:t>PwC + World Bank)</a:t>
            </a:r>
            <a:endParaRPr lang="en-US" b="1" dirty="0">
              <a:solidFill>
                <a:srgbClr val="E46212"/>
              </a:solidFill>
              <a:latin typeface="Verdana"/>
              <a:ea typeface="Verdana"/>
              <a:cs typeface="Verdana" pitchFamily="34" charset="0"/>
            </a:endParaRPr>
          </a:p>
        </p:txBody>
      </p:sp>
      <p:sp>
        <p:nvSpPr>
          <p:cNvPr id="9" name="Rectangle 1"/>
          <p:cNvSpPr>
            <a:spLocks noChangeArrowheads="1"/>
          </p:cNvSpPr>
          <p:nvPr/>
        </p:nvSpPr>
        <p:spPr bwMode="auto">
          <a:xfrm>
            <a:off x="1531938" y="2101335"/>
            <a:ext cx="18466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00" fontAlgn="base">
              <a:spcBef>
                <a:spcPct val="0"/>
              </a:spcBef>
              <a:spcAft>
                <a:spcPct val="0"/>
              </a:spcAft>
            </a:pPr>
            <a:endParaRPr lang="en-US" smtClean="0">
              <a:solidFill>
                <a:prstClr val="black"/>
              </a:solidFill>
              <a:latin typeface="Arial" pitchFamily="34" charset="0"/>
              <a:ea typeface="Verdana"/>
              <a:cs typeface="Arial" pitchFamily="34" charset="0"/>
            </a:endParaRPr>
          </a:p>
        </p:txBody>
      </p:sp>
      <p:graphicFrame>
        <p:nvGraphicFramePr>
          <p:cNvPr id="11" name="Table 10"/>
          <p:cNvGraphicFramePr>
            <a:graphicFrameLocks noGrp="1"/>
          </p:cNvGraphicFramePr>
          <p:nvPr>
            <p:extLst>
              <p:ext uri="{D42A27DB-BD31-4B8C-83A1-F6EECF244321}">
                <p14:modId xmlns:p14="http://schemas.microsoft.com/office/powerpoint/2010/main" val="550782862"/>
              </p:ext>
            </p:extLst>
          </p:nvPr>
        </p:nvGraphicFramePr>
        <p:xfrm>
          <a:off x="939800" y="2788920"/>
          <a:ext cx="5842000" cy="3977648"/>
        </p:xfrm>
        <a:graphic>
          <a:graphicData uri="http://schemas.openxmlformats.org/drawingml/2006/table">
            <a:tbl>
              <a:tblPr firstRow="1" firstCol="1" bandRow="1">
                <a:tableStyleId>{00A15C55-8517-42AA-B614-E9B94910E393}</a:tableStyleId>
              </a:tblPr>
              <a:tblGrid>
                <a:gridCol w="2921000"/>
                <a:gridCol w="2921000"/>
              </a:tblGrid>
              <a:tr h="248603">
                <a:tc>
                  <a:txBody>
                    <a:bodyPr/>
                    <a:lstStyle/>
                    <a:p>
                      <a:pPr marL="0" marR="0" algn="ctr">
                        <a:lnSpc>
                          <a:spcPct val="115000"/>
                        </a:lnSpc>
                        <a:spcBef>
                          <a:spcPts val="0"/>
                        </a:spcBef>
                        <a:spcAft>
                          <a:spcPts val="0"/>
                        </a:spcAft>
                      </a:pPr>
                      <a:r>
                        <a:rPr lang="en-US" sz="1300" dirty="0">
                          <a:effectLst/>
                        </a:rPr>
                        <a:t>Country</a:t>
                      </a:r>
                      <a:endParaRPr lang="en-US" sz="1300" dirty="0">
                        <a:effectLst/>
                        <a:latin typeface="Calibri"/>
                        <a:ea typeface="新細明體"/>
                        <a:cs typeface="Times New Roman"/>
                      </a:endParaRPr>
                    </a:p>
                  </a:txBody>
                  <a:tcPr marL="68580" marR="68580" marT="0" marB="0"/>
                </a:tc>
                <a:tc>
                  <a:txBody>
                    <a:bodyPr/>
                    <a:lstStyle/>
                    <a:p>
                      <a:pPr marL="0" marR="0" algn="ctr">
                        <a:lnSpc>
                          <a:spcPct val="115000"/>
                        </a:lnSpc>
                        <a:spcBef>
                          <a:spcPts val="0"/>
                        </a:spcBef>
                        <a:spcAft>
                          <a:spcPts val="0"/>
                        </a:spcAft>
                      </a:pPr>
                      <a:r>
                        <a:rPr lang="en-US" sz="1300">
                          <a:effectLst/>
                        </a:rPr>
                        <a:t>Ranking</a:t>
                      </a:r>
                      <a:endParaRPr lang="en-US" sz="1300">
                        <a:effectLst/>
                        <a:latin typeface="Calibri"/>
                        <a:ea typeface="新細明體"/>
                        <a:cs typeface="Times New Roman"/>
                      </a:endParaRPr>
                    </a:p>
                  </a:txBody>
                  <a:tcPr marL="68580" marR="68580" marT="0" marB="0"/>
                </a:tc>
              </a:tr>
              <a:tr h="248603">
                <a:tc>
                  <a:txBody>
                    <a:bodyPr/>
                    <a:lstStyle/>
                    <a:p>
                      <a:pPr marL="0" marR="0" algn="ctr">
                        <a:lnSpc>
                          <a:spcPct val="115000"/>
                        </a:lnSpc>
                        <a:spcBef>
                          <a:spcPts val="0"/>
                        </a:spcBef>
                        <a:spcAft>
                          <a:spcPts val="0"/>
                        </a:spcAft>
                      </a:pPr>
                      <a:r>
                        <a:rPr lang="en-US" sz="1300">
                          <a:effectLst/>
                        </a:rPr>
                        <a:t>Qatar</a:t>
                      </a:r>
                      <a:endParaRPr lang="en-US" sz="1300">
                        <a:effectLst/>
                        <a:latin typeface="Calibri"/>
                        <a:ea typeface="新細明體"/>
                        <a:cs typeface="Times New Roman"/>
                      </a:endParaRPr>
                    </a:p>
                  </a:txBody>
                  <a:tcPr marL="68580" marR="68580" marT="0" marB="0"/>
                </a:tc>
                <a:tc>
                  <a:txBody>
                    <a:bodyPr/>
                    <a:lstStyle/>
                    <a:p>
                      <a:pPr marL="0" marR="0" algn="ctr">
                        <a:lnSpc>
                          <a:spcPct val="115000"/>
                        </a:lnSpc>
                        <a:spcBef>
                          <a:spcPts val="0"/>
                        </a:spcBef>
                        <a:spcAft>
                          <a:spcPts val="0"/>
                        </a:spcAft>
                      </a:pPr>
                      <a:r>
                        <a:rPr lang="en-US" sz="1300" dirty="0" smtClean="0">
                          <a:effectLst/>
                        </a:rPr>
                        <a:t> 1</a:t>
                      </a:r>
                      <a:r>
                        <a:rPr lang="en-US" sz="1300" dirty="0">
                          <a:effectLst/>
                        </a:rPr>
                        <a:t>*</a:t>
                      </a:r>
                      <a:endParaRPr lang="en-US" sz="1300" dirty="0">
                        <a:effectLst/>
                        <a:latin typeface="Calibri"/>
                        <a:ea typeface="新細明體"/>
                        <a:cs typeface="Times New Roman"/>
                      </a:endParaRPr>
                    </a:p>
                  </a:txBody>
                  <a:tcPr marL="68580" marR="68580" marT="0" marB="0"/>
                </a:tc>
              </a:tr>
              <a:tr h="248603">
                <a:tc>
                  <a:txBody>
                    <a:bodyPr/>
                    <a:lstStyle/>
                    <a:p>
                      <a:pPr marL="0" marR="0" algn="ctr">
                        <a:lnSpc>
                          <a:spcPct val="115000"/>
                        </a:lnSpc>
                        <a:spcBef>
                          <a:spcPts val="0"/>
                        </a:spcBef>
                        <a:spcAft>
                          <a:spcPts val="0"/>
                        </a:spcAft>
                      </a:pPr>
                      <a:r>
                        <a:rPr lang="en-US" sz="1300" dirty="0">
                          <a:effectLst/>
                        </a:rPr>
                        <a:t>UAE</a:t>
                      </a:r>
                      <a:endParaRPr lang="en-US" sz="1300" dirty="0">
                        <a:effectLst/>
                        <a:latin typeface="Calibri"/>
                        <a:ea typeface="新細明體"/>
                        <a:cs typeface="Times New Roman"/>
                      </a:endParaRPr>
                    </a:p>
                  </a:txBody>
                  <a:tcPr marL="68580" marR="68580" marT="0" marB="0"/>
                </a:tc>
                <a:tc>
                  <a:txBody>
                    <a:bodyPr/>
                    <a:lstStyle/>
                    <a:p>
                      <a:pPr marL="0" marR="0" algn="ctr">
                        <a:lnSpc>
                          <a:spcPct val="115000"/>
                        </a:lnSpc>
                        <a:spcBef>
                          <a:spcPts val="0"/>
                        </a:spcBef>
                        <a:spcAft>
                          <a:spcPts val="0"/>
                        </a:spcAft>
                      </a:pPr>
                      <a:r>
                        <a:rPr lang="en-US" sz="1300" dirty="0" smtClean="0">
                          <a:effectLst/>
                        </a:rPr>
                        <a:t> 1</a:t>
                      </a:r>
                      <a:r>
                        <a:rPr lang="en-US" sz="1300" dirty="0">
                          <a:effectLst/>
                        </a:rPr>
                        <a:t>*</a:t>
                      </a:r>
                      <a:endParaRPr lang="en-US" sz="1300" dirty="0">
                        <a:effectLst/>
                        <a:latin typeface="Calibri"/>
                        <a:ea typeface="新細明體"/>
                        <a:cs typeface="Times New Roman"/>
                      </a:endParaRPr>
                    </a:p>
                  </a:txBody>
                  <a:tcPr marL="68580" marR="68580" marT="0" marB="0"/>
                </a:tc>
              </a:tr>
              <a:tr h="248603">
                <a:tc>
                  <a:txBody>
                    <a:bodyPr/>
                    <a:lstStyle/>
                    <a:p>
                      <a:pPr marL="0" marR="0" algn="ctr">
                        <a:lnSpc>
                          <a:spcPct val="115000"/>
                        </a:lnSpc>
                        <a:spcBef>
                          <a:spcPts val="0"/>
                        </a:spcBef>
                        <a:spcAft>
                          <a:spcPts val="0"/>
                        </a:spcAft>
                      </a:pPr>
                      <a:r>
                        <a:rPr lang="en-US" sz="1300" dirty="0" smtClean="0">
                          <a:effectLst/>
                        </a:rPr>
                        <a:t>Hong Kong</a:t>
                      </a:r>
                    </a:p>
                  </a:txBody>
                  <a:tcPr marL="68580" marR="68580" marT="0" marB="0"/>
                </a:tc>
                <a:tc>
                  <a:txBody>
                    <a:bodyPr/>
                    <a:lstStyle/>
                    <a:p>
                      <a:pPr marL="0" marR="0" algn="ctr">
                        <a:lnSpc>
                          <a:spcPct val="115000"/>
                        </a:lnSpc>
                        <a:spcBef>
                          <a:spcPts val="0"/>
                        </a:spcBef>
                        <a:spcAft>
                          <a:spcPts val="0"/>
                        </a:spcAft>
                      </a:pPr>
                      <a:r>
                        <a:rPr lang="en-US" sz="1300" dirty="0">
                          <a:effectLst/>
                          <a:latin typeface="+mn-lt"/>
                          <a:ea typeface="+mn-ea"/>
                          <a:cs typeface="+mn-cs"/>
                        </a:rPr>
                        <a:t>3</a:t>
                      </a:r>
                      <a:endParaRPr lang="en-US" sz="1300" dirty="0">
                        <a:effectLst/>
                        <a:latin typeface="Calibri"/>
                        <a:ea typeface="新細明體"/>
                        <a:cs typeface="Times New Roman"/>
                      </a:endParaRPr>
                    </a:p>
                  </a:txBody>
                  <a:tcPr marL="68580" marR="68580" marT="0" marB="0"/>
                </a:tc>
              </a:tr>
              <a:tr h="248603">
                <a:tc>
                  <a:txBody>
                    <a:bodyPr/>
                    <a:lstStyle/>
                    <a:p>
                      <a:pPr marL="0" marR="0" algn="ctr" defTabSz="914400" rtl="0" eaLnBrk="1" latinLnBrk="0" hangingPunct="1">
                        <a:lnSpc>
                          <a:spcPct val="115000"/>
                        </a:lnSpc>
                        <a:spcBef>
                          <a:spcPts val="0"/>
                        </a:spcBef>
                        <a:spcAft>
                          <a:spcPts val="0"/>
                        </a:spcAft>
                      </a:pPr>
                      <a:r>
                        <a:rPr lang="en-US" sz="1300" b="1" kern="1200" dirty="0" smtClean="0">
                          <a:solidFill>
                            <a:schemeClr val="lt1"/>
                          </a:solidFill>
                          <a:effectLst/>
                          <a:latin typeface="+mn-lt"/>
                          <a:ea typeface="+mn-ea"/>
                          <a:cs typeface="+mn-cs"/>
                        </a:rPr>
                        <a:t>Bahrain</a:t>
                      </a:r>
                      <a:endParaRPr lang="en-US" sz="1300" b="1" kern="1200" dirty="0">
                        <a:solidFill>
                          <a:schemeClr val="lt1"/>
                        </a:solidFill>
                        <a:effectLst/>
                        <a:latin typeface="+mn-lt"/>
                        <a:ea typeface="+mn-ea"/>
                        <a:cs typeface="+mn-cs"/>
                      </a:endParaRPr>
                    </a:p>
                  </a:txBody>
                  <a:tcPr marL="68580" marR="68580" marT="0" marB="0"/>
                </a:tc>
                <a:tc>
                  <a:txBody>
                    <a:bodyPr/>
                    <a:lstStyle/>
                    <a:p>
                      <a:pPr marL="0" marR="0" algn="ctr">
                        <a:lnSpc>
                          <a:spcPct val="115000"/>
                        </a:lnSpc>
                        <a:spcBef>
                          <a:spcPts val="0"/>
                        </a:spcBef>
                        <a:spcAft>
                          <a:spcPts val="0"/>
                        </a:spcAft>
                      </a:pPr>
                      <a:r>
                        <a:rPr lang="en-US" sz="1300" dirty="0">
                          <a:effectLst/>
                        </a:rPr>
                        <a:t>4</a:t>
                      </a:r>
                      <a:endParaRPr lang="en-US" sz="1300" dirty="0">
                        <a:effectLst/>
                        <a:latin typeface="Calibri"/>
                        <a:ea typeface="新細明體"/>
                        <a:cs typeface="Times New Roman"/>
                      </a:endParaRPr>
                    </a:p>
                  </a:txBody>
                  <a:tcPr marL="68580" marR="68580" marT="0" marB="0"/>
                </a:tc>
              </a:tr>
              <a:tr h="248603">
                <a:tc>
                  <a:txBody>
                    <a:bodyPr/>
                    <a:lstStyle/>
                    <a:p>
                      <a:pPr marL="0" marR="0" algn="ctr" defTabSz="914400" rtl="0" eaLnBrk="1" latinLnBrk="0" hangingPunct="1">
                        <a:lnSpc>
                          <a:spcPct val="115000"/>
                        </a:lnSpc>
                        <a:spcBef>
                          <a:spcPts val="0"/>
                        </a:spcBef>
                        <a:spcAft>
                          <a:spcPts val="0"/>
                        </a:spcAft>
                      </a:pPr>
                      <a:r>
                        <a:rPr lang="en-US" sz="1300" b="1" kern="1200" dirty="0" smtClean="0">
                          <a:solidFill>
                            <a:schemeClr val="lt1"/>
                          </a:solidFill>
                          <a:effectLst/>
                          <a:latin typeface="+mn-lt"/>
                          <a:ea typeface="+mn-ea"/>
                          <a:cs typeface="+mn-cs"/>
                        </a:rPr>
                        <a:t>Ireland</a:t>
                      </a:r>
                      <a:endParaRPr lang="en-US" sz="1300" b="1" kern="1200" dirty="0">
                        <a:solidFill>
                          <a:schemeClr val="lt1"/>
                        </a:solidFill>
                        <a:effectLst/>
                        <a:latin typeface="+mn-lt"/>
                        <a:ea typeface="+mn-ea"/>
                        <a:cs typeface="+mn-cs"/>
                      </a:endParaRPr>
                    </a:p>
                  </a:txBody>
                  <a:tcPr marL="68580" marR="68580" marT="0" marB="0"/>
                </a:tc>
                <a:tc>
                  <a:txBody>
                    <a:bodyPr/>
                    <a:lstStyle/>
                    <a:p>
                      <a:pPr marL="0" marR="0" algn="ctr">
                        <a:lnSpc>
                          <a:spcPct val="115000"/>
                        </a:lnSpc>
                        <a:spcBef>
                          <a:spcPts val="0"/>
                        </a:spcBef>
                        <a:spcAft>
                          <a:spcPts val="0"/>
                        </a:spcAft>
                      </a:pPr>
                      <a:r>
                        <a:rPr lang="en-US" sz="1300" dirty="0">
                          <a:effectLst/>
                        </a:rPr>
                        <a:t>5</a:t>
                      </a:r>
                      <a:endParaRPr lang="en-US" sz="1300" dirty="0">
                        <a:effectLst/>
                        <a:latin typeface="Calibri"/>
                        <a:ea typeface="新細明體"/>
                        <a:cs typeface="Times New Roman"/>
                      </a:endParaRPr>
                    </a:p>
                  </a:txBody>
                  <a:tcPr marL="68580" marR="68580" marT="0" marB="0"/>
                </a:tc>
              </a:tr>
              <a:tr h="248603">
                <a:tc>
                  <a:txBody>
                    <a:bodyPr/>
                    <a:lstStyle/>
                    <a:p>
                      <a:pPr marL="0" marR="0" algn="ctr" defTabSz="914400" rtl="0" eaLnBrk="1" latinLnBrk="0" hangingPunct="1">
                        <a:lnSpc>
                          <a:spcPct val="115000"/>
                        </a:lnSpc>
                        <a:spcBef>
                          <a:spcPts val="0"/>
                        </a:spcBef>
                        <a:spcAft>
                          <a:spcPts val="0"/>
                        </a:spcAft>
                      </a:pPr>
                      <a:r>
                        <a:rPr lang="en-US" sz="1300" b="1" kern="1200" dirty="0" smtClean="0">
                          <a:solidFill>
                            <a:schemeClr val="lt1"/>
                          </a:solidFill>
                          <a:effectLst/>
                          <a:latin typeface="+mn-lt"/>
                          <a:ea typeface="+mn-ea"/>
                          <a:cs typeface="+mn-cs"/>
                        </a:rPr>
                        <a:t>Singapore </a:t>
                      </a:r>
                      <a:endParaRPr lang="en-US" sz="1300" b="1" kern="1200" dirty="0">
                        <a:solidFill>
                          <a:schemeClr val="lt1"/>
                        </a:solidFill>
                        <a:effectLst/>
                        <a:latin typeface="+mn-lt"/>
                        <a:ea typeface="+mn-ea"/>
                        <a:cs typeface="+mn-cs"/>
                      </a:endParaRPr>
                    </a:p>
                  </a:txBody>
                  <a:tcPr marL="68580" marR="68580" marT="0" marB="0"/>
                </a:tc>
                <a:tc>
                  <a:txBody>
                    <a:bodyPr/>
                    <a:lstStyle/>
                    <a:p>
                      <a:pPr marL="0" marR="0" algn="ctr">
                        <a:lnSpc>
                          <a:spcPct val="115000"/>
                        </a:lnSpc>
                        <a:spcBef>
                          <a:spcPts val="0"/>
                        </a:spcBef>
                        <a:spcAft>
                          <a:spcPts val="0"/>
                        </a:spcAft>
                      </a:pPr>
                      <a:r>
                        <a:rPr lang="en-US" sz="1300" dirty="0">
                          <a:effectLst/>
                          <a:latin typeface="+mn-lt"/>
                          <a:ea typeface="+mn-ea"/>
                          <a:cs typeface="+mn-cs"/>
                        </a:rPr>
                        <a:t>8</a:t>
                      </a:r>
                      <a:endParaRPr lang="en-US" sz="1300" dirty="0">
                        <a:effectLst/>
                        <a:latin typeface="Calibri"/>
                        <a:ea typeface="新細明體"/>
                        <a:cs typeface="Times New Roman"/>
                      </a:endParaRPr>
                    </a:p>
                  </a:txBody>
                  <a:tcPr marL="68580" marR="68580" marT="0" marB="0"/>
                </a:tc>
              </a:tr>
              <a:tr h="248603">
                <a:tc>
                  <a:txBody>
                    <a:bodyPr/>
                    <a:lstStyle/>
                    <a:p>
                      <a:pPr marL="0" marR="0" algn="ctr" defTabSz="914400" rtl="0" eaLnBrk="1" latinLnBrk="0" hangingPunct="1">
                        <a:lnSpc>
                          <a:spcPct val="115000"/>
                        </a:lnSpc>
                        <a:spcBef>
                          <a:spcPts val="0"/>
                        </a:spcBef>
                        <a:spcAft>
                          <a:spcPts val="0"/>
                        </a:spcAft>
                      </a:pPr>
                      <a:r>
                        <a:rPr lang="en-US" sz="1300" b="1" kern="1200" dirty="0" smtClean="0">
                          <a:solidFill>
                            <a:schemeClr val="lt1"/>
                          </a:solidFill>
                          <a:effectLst/>
                          <a:latin typeface="+mn-lt"/>
                          <a:ea typeface="+mn-ea"/>
                          <a:cs typeface="+mn-cs"/>
                        </a:rPr>
                        <a:t>Korea</a:t>
                      </a:r>
                      <a:endParaRPr lang="en-US" sz="1300" b="1" kern="1200" dirty="0">
                        <a:solidFill>
                          <a:schemeClr val="lt1"/>
                        </a:solidFill>
                        <a:effectLst/>
                        <a:latin typeface="+mn-lt"/>
                        <a:ea typeface="+mn-ea"/>
                        <a:cs typeface="+mn-cs"/>
                      </a:endParaRPr>
                    </a:p>
                  </a:txBody>
                  <a:tcPr marL="68580" marR="68580" marT="0" marB="0"/>
                </a:tc>
                <a:tc>
                  <a:txBody>
                    <a:bodyPr/>
                    <a:lstStyle/>
                    <a:p>
                      <a:pPr marL="0" marR="0" algn="ctr">
                        <a:lnSpc>
                          <a:spcPct val="115000"/>
                        </a:lnSpc>
                        <a:spcBef>
                          <a:spcPts val="0"/>
                        </a:spcBef>
                        <a:spcAft>
                          <a:spcPts val="0"/>
                        </a:spcAft>
                      </a:pPr>
                      <a:r>
                        <a:rPr lang="en-US" sz="1300" dirty="0" smtClean="0">
                          <a:effectLst/>
                          <a:latin typeface="+mn-lt"/>
                          <a:ea typeface="+mn-ea"/>
                          <a:cs typeface="+mn-cs"/>
                        </a:rPr>
                        <a:t>23</a:t>
                      </a:r>
                      <a:endParaRPr lang="en-US" sz="1300" dirty="0">
                        <a:effectLst/>
                        <a:latin typeface="Calibri"/>
                        <a:ea typeface="新細明體"/>
                        <a:cs typeface="Times New Roman"/>
                      </a:endParaRPr>
                    </a:p>
                  </a:txBody>
                  <a:tcPr marL="68580" marR="68580" marT="0" marB="0"/>
                </a:tc>
              </a:tr>
              <a:tr h="248603">
                <a:tc>
                  <a:txBody>
                    <a:bodyPr/>
                    <a:lstStyle/>
                    <a:p>
                      <a:pPr marL="0" marR="0" algn="ctr" defTabSz="914400" rtl="0" eaLnBrk="1" latinLnBrk="0" hangingPunct="1">
                        <a:lnSpc>
                          <a:spcPct val="115000"/>
                        </a:lnSpc>
                        <a:spcBef>
                          <a:spcPts val="0"/>
                        </a:spcBef>
                        <a:spcAft>
                          <a:spcPts val="0"/>
                        </a:spcAft>
                      </a:pPr>
                      <a:r>
                        <a:rPr lang="en-US" sz="1300" b="1" kern="1200" dirty="0" smtClean="0">
                          <a:solidFill>
                            <a:schemeClr val="lt1"/>
                          </a:solidFill>
                          <a:effectLst/>
                          <a:latin typeface="+mn-lt"/>
                          <a:ea typeface="+mn-ea"/>
                          <a:cs typeface="+mn-cs"/>
                        </a:rPr>
                        <a:t>Taiwan, China</a:t>
                      </a:r>
                      <a:endParaRPr lang="en-US" sz="1300" b="1" kern="1200" dirty="0">
                        <a:solidFill>
                          <a:schemeClr val="lt1"/>
                        </a:solidFill>
                        <a:effectLst/>
                        <a:latin typeface="+mn-lt"/>
                        <a:ea typeface="+mn-ea"/>
                        <a:cs typeface="+mn-cs"/>
                      </a:endParaRPr>
                    </a:p>
                  </a:txBody>
                  <a:tcPr marL="68580" marR="68580" marT="0" marB="0"/>
                </a:tc>
                <a:tc>
                  <a:txBody>
                    <a:bodyPr/>
                    <a:lstStyle/>
                    <a:p>
                      <a:pPr marL="0" marR="0" algn="ctr">
                        <a:lnSpc>
                          <a:spcPct val="115000"/>
                        </a:lnSpc>
                        <a:spcBef>
                          <a:spcPts val="0"/>
                        </a:spcBef>
                        <a:spcAft>
                          <a:spcPts val="0"/>
                        </a:spcAft>
                      </a:pPr>
                      <a:r>
                        <a:rPr lang="en-US" sz="1300" dirty="0" smtClean="0">
                          <a:effectLst/>
                        </a:rPr>
                        <a:t>30</a:t>
                      </a:r>
                      <a:endParaRPr lang="en-US" sz="1300" dirty="0">
                        <a:effectLst/>
                        <a:latin typeface="Calibri"/>
                        <a:ea typeface="新細明體"/>
                        <a:cs typeface="Times New Roman"/>
                      </a:endParaRPr>
                    </a:p>
                  </a:txBody>
                  <a:tcPr marL="68580" marR="68580" marT="0" marB="0"/>
                </a:tc>
              </a:tr>
              <a:tr h="248603">
                <a:tc>
                  <a:txBody>
                    <a:bodyPr/>
                    <a:lstStyle/>
                    <a:p>
                      <a:pPr marL="0" marR="0" algn="ctr" defTabSz="914400" rtl="0" eaLnBrk="1" latinLnBrk="0" hangingPunct="1">
                        <a:lnSpc>
                          <a:spcPct val="115000"/>
                        </a:lnSpc>
                        <a:spcBef>
                          <a:spcPts val="0"/>
                        </a:spcBef>
                        <a:spcAft>
                          <a:spcPts val="0"/>
                        </a:spcAft>
                      </a:pPr>
                      <a:r>
                        <a:rPr lang="en-US" sz="1300" b="1" kern="1200" dirty="0" smtClean="0">
                          <a:solidFill>
                            <a:schemeClr val="lt1"/>
                          </a:solidFill>
                          <a:effectLst/>
                          <a:latin typeface="+mn-lt"/>
                          <a:ea typeface="+mn-ea"/>
                          <a:cs typeface="+mn-cs"/>
                        </a:rPr>
                        <a:t>Malaysia </a:t>
                      </a:r>
                      <a:endParaRPr lang="en-US" sz="1300" b="1" kern="1200" dirty="0">
                        <a:solidFill>
                          <a:schemeClr val="lt1"/>
                        </a:solidFill>
                        <a:effectLst/>
                        <a:latin typeface="+mn-lt"/>
                        <a:ea typeface="+mn-ea"/>
                        <a:cs typeface="+mn-cs"/>
                      </a:endParaRPr>
                    </a:p>
                  </a:txBody>
                  <a:tcPr marL="68580" marR="68580" marT="0" marB="0"/>
                </a:tc>
                <a:tc>
                  <a:txBody>
                    <a:bodyPr/>
                    <a:lstStyle/>
                    <a:p>
                      <a:pPr marL="0" marR="0" algn="ctr">
                        <a:lnSpc>
                          <a:spcPct val="115000"/>
                        </a:lnSpc>
                        <a:spcBef>
                          <a:spcPts val="0"/>
                        </a:spcBef>
                        <a:spcAft>
                          <a:spcPts val="0"/>
                        </a:spcAft>
                      </a:pPr>
                      <a:r>
                        <a:rPr lang="en-US" sz="1300" dirty="0" smtClean="0">
                          <a:effectLst/>
                          <a:latin typeface="Calibri"/>
                          <a:ea typeface="新細明體"/>
                          <a:cs typeface="Times New Roman"/>
                        </a:rPr>
                        <a:t>61</a:t>
                      </a:r>
                      <a:endParaRPr lang="en-US" sz="1300" dirty="0">
                        <a:effectLst/>
                        <a:latin typeface="Calibri"/>
                        <a:ea typeface="新細明體"/>
                        <a:cs typeface="Times New Roman"/>
                      </a:endParaRPr>
                    </a:p>
                  </a:txBody>
                  <a:tcPr marL="68580" marR="68580" marT="0" marB="0"/>
                </a:tc>
              </a:tr>
              <a:tr h="248603">
                <a:tc>
                  <a:txBody>
                    <a:bodyPr/>
                    <a:lstStyle/>
                    <a:p>
                      <a:pPr marL="0" marR="0" algn="ctr" defTabSz="914400" rtl="0" eaLnBrk="1" latinLnBrk="0" hangingPunct="1">
                        <a:lnSpc>
                          <a:spcPct val="115000"/>
                        </a:lnSpc>
                        <a:spcBef>
                          <a:spcPts val="0"/>
                        </a:spcBef>
                        <a:spcAft>
                          <a:spcPts val="0"/>
                        </a:spcAft>
                      </a:pPr>
                      <a:r>
                        <a:rPr lang="en-US" sz="1300" b="1" kern="1200" dirty="0" smtClean="0">
                          <a:solidFill>
                            <a:schemeClr val="lt1"/>
                          </a:solidFill>
                          <a:effectLst/>
                          <a:latin typeface="+mn-lt"/>
                          <a:ea typeface="+mn-ea"/>
                          <a:cs typeface="+mn-cs"/>
                        </a:rPr>
                        <a:t>Japan</a:t>
                      </a:r>
                      <a:endParaRPr lang="en-US" sz="1300" b="1" kern="1200" dirty="0">
                        <a:solidFill>
                          <a:schemeClr val="lt1"/>
                        </a:solidFill>
                        <a:effectLst/>
                        <a:latin typeface="+mn-lt"/>
                        <a:ea typeface="+mn-ea"/>
                        <a:cs typeface="+mn-cs"/>
                      </a:endParaRPr>
                    </a:p>
                  </a:txBody>
                  <a:tcPr marL="68580" marR="68580" marT="0" marB="0"/>
                </a:tc>
                <a:tc>
                  <a:txBody>
                    <a:bodyPr/>
                    <a:lstStyle/>
                    <a:p>
                      <a:pPr marL="0" marR="0" algn="ctr">
                        <a:lnSpc>
                          <a:spcPct val="115000"/>
                        </a:lnSpc>
                        <a:spcBef>
                          <a:spcPts val="0"/>
                        </a:spcBef>
                        <a:spcAft>
                          <a:spcPts val="0"/>
                        </a:spcAft>
                      </a:pPr>
                      <a:r>
                        <a:rPr lang="en-US" sz="1300" dirty="0" smtClean="0">
                          <a:effectLst/>
                        </a:rPr>
                        <a:t>70</a:t>
                      </a:r>
                      <a:endParaRPr lang="en-US" sz="1300" dirty="0">
                        <a:effectLst/>
                        <a:latin typeface="Calibri"/>
                        <a:ea typeface="新細明體"/>
                        <a:cs typeface="Times New Roman"/>
                      </a:endParaRPr>
                    </a:p>
                  </a:txBody>
                  <a:tcPr marL="68580" marR="68580" marT="0" marB="0"/>
                </a:tc>
              </a:tr>
              <a:tr h="248603">
                <a:tc>
                  <a:txBody>
                    <a:bodyPr/>
                    <a:lstStyle/>
                    <a:p>
                      <a:pPr marL="0" marR="0" algn="ctr" defTabSz="914400" rtl="0" eaLnBrk="1" latinLnBrk="0" hangingPunct="1">
                        <a:lnSpc>
                          <a:spcPct val="115000"/>
                        </a:lnSpc>
                        <a:spcBef>
                          <a:spcPts val="0"/>
                        </a:spcBef>
                        <a:spcAft>
                          <a:spcPts val="0"/>
                        </a:spcAft>
                      </a:pPr>
                      <a:r>
                        <a:rPr lang="en-US" sz="1300" b="1" kern="1200" dirty="0" smtClean="0">
                          <a:solidFill>
                            <a:schemeClr val="lt1"/>
                          </a:solidFill>
                          <a:effectLst/>
                          <a:latin typeface="+mn-lt"/>
                          <a:ea typeface="+mn-ea"/>
                          <a:cs typeface="+mn-cs"/>
                        </a:rPr>
                        <a:t>Indonesia </a:t>
                      </a:r>
                      <a:endParaRPr lang="en-US" sz="1300" b="1" kern="1200" dirty="0">
                        <a:solidFill>
                          <a:schemeClr val="lt1"/>
                        </a:solidFill>
                        <a:effectLst/>
                        <a:latin typeface="+mn-lt"/>
                        <a:ea typeface="+mn-ea"/>
                        <a:cs typeface="+mn-cs"/>
                      </a:endParaRPr>
                    </a:p>
                  </a:txBody>
                  <a:tcPr marL="68580" marR="68580" marT="0" marB="0"/>
                </a:tc>
                <a:tc>
                  <a:txBody>
                    <a:bodyPr/>
                    <a:lstStyle/>
                    <a:p>
                      <a:pPr marL="0" marR="0" algn="ctr">
                        <a:lnSpc>
                          <a:spcPct val="115000"/>
                        </a:lnSpc>
                        <a:spcBef>
                          <a:spcPts val="0"/>
                        </a:spcBef>
                        <a:spcAft>
                          <a:spcPts val="0"/>
                        </a:spcAft>
                      </a:pPr>
                      <a:r>
                        <a:rPr lang="en-US" sz="1300" dirty="0" smtClean="0">
                          <a:effectLst/>
                        </a:rPr>
                        <a:t>104</a:t>
                      </a:r>
                      <a:endParaRPr lang="en-US" sz="1300" dirty="0">
                        <a:effectLst/>
                        <a:latin typeface="Calibri"/>
                        <a:ea typeface="新細明體"/>
                        <a:cs typeface="Times New Roman"/>
                      </a:endParaRPr>
                    </a:p>
                  </a:txBody>
                  <a:tcPr marL="68580" marR="68580" marT="0" marB="0"/>
                </a:tc>
              </a:tr>
              <a:tr h="248603">
                <a:tc>
                  <a:txBody>
                    <a:bodyPr/>
                    <a:lstStyle/>
                    <a:p>
                      <a:pPr marL="0" marR="0" algn="ctr" defTabSz="914400" rtl="0" eaLnBrk="1" latinLnBrk="0" hangingPunct="1">
                        <a:lnSpc>
                          <a:spcPct val="115000"/>
                        </a:lnSpc>
                        <a:spcBef>
                          <a:spcPts val="0"/>
                        </a:spcBef>
                        <a:spcAft>
                          <a:spcPts val="0"/>
                        </a:spcAft>
                      </a:pPr>
                      <a:r>
                        <a:rPr lang="en-US" sz="1300" b="1" kern="1200" dirty="0" smtClean="0">
                          <a:solidFill>
                            <a:schemeClr val="lt1"/>
                          </a:solidFill>
                          <a:effectLst/>
                          <a:latin typeface="+mn-lt"/>
                          <a:ea typeface="+mn-ea"/>
                          <a:cs typeface="+mn-cs"/>
                        </a:rPr>
                        <a:t>Thailand</a:t>
                      </a:r>
                      <a:endParaRPr lang="en-US" sz="1300" b="1" kern="1200" dirty="0">
                        <a:solidFill>
                          <a:schemeClr val="lt1"/>
                        </a:solidFill>
                        <a:effectLst/>
                        <a:latin typeface="+mn-lt"/>
                        <a:ea typeface="+mn-ea"/>
                        <a:cs typeface="+mn-cs"/>
                      </a:endParaRPr>
                    </a:p>
                  </a:txBody>
                  <a:tcPr marL="68580" marR="68580" marT="0" marB="0"/>
                </a:tc>
                <a:tc>
                  <a:txBody>
                    <a:bodyPr/>
                    <a:lstStyle/>
                    <a:p>
                      <a:pPr marL="0" marR="0" algn="ctr">
                        <a:lnSpc>
                          <a:spcPct val="115000"/>
                        </a:lnSpc>
                        <a:spcBef>
                          <a:spcPts val="0"/>
                        </a:spcBef>
                        <a:spcAft>
                          <a:spcPts val="0"/>
                        </a:spcAft>
                      </a:pPr>
                      <a:r>
                        <a:rPr lang="en-US" sz="1300" dirty="0" smtClean="0">
                          <a:effectLst/>
                        </a:rPr>
                        <a:t>109</a:t>
                      </a:r>
                      <a:endParaRPr lang="en-US" sz="1300" dirty="0">
                        <a:effectLst/>
                        <a:latin typeface="Calibri"/>
                        <a:ea typeface="新細明體"/>
                        <a:cs typeface="Times New Roman"/>
                      </a:endParaRPr>
                    </a:p>
                  </a:txBody>
                  <a:tcPr marL="68580" marR="68580" marT="0" marB="0"/>
                </a:tc>
              </a:tr>
              <a:tr h="248603">
                <a:tc>
                  <a:txBody>
                    <a:bodyPr/>
                    <a:lstStyle/>
                    <a:p>
                      <a:pPr marL="0" marR="0" algn="ctr" defTabSz="914400" rtl="0" eaLnBrk="1" latinLnBrk="0" hangingPunct="1">
                        <a:lnSpc>
                          <a:spcPct val="115000"/>
                        </a:lnSpc>
                        <a:spcBef>
                          <a:spcPts val="0"/>
                        </a:spcBef>
                        <a:spcAft>
                          <a:spcPts val="0"/>
                        </a:spcAft>
                      </a:pPr>
                      <a:r>
                        <a:rPr lang="en-US" sz="1300" b="1" kern="1200" dirty="0" smtClean="0">
                          <a:solidFill>
                            <a:schemeClr val="lt1"/>
                          </a:solidFill>
                          <a:effectLst/>
                          <a:latin typeface="+mn-lt"/>
                          <a:ea typeface="+mn-ea"/>
                          <a:cs typeface="+mn-cs"/>
                        </a:rPr>
                        <a:t>China</a:t>
                      </a:r>
                      <a:endParaRPr lang="en-US" sz="1300" b="1" kern="1200" dirty="0">
                        <a:solidFill>
                          <a:schemeClr val="lt1"/>
                        </a:solidFill>
                        <a:effectLst/>
                        <a:latin typeface="+mn-lt"/>
                        <a:ea typeface="+mn-ea"/>
                        <a:cs typeface="+mn-cs"/>
                      </a:endParaRPr>
                    </a:p>
                  </a:txBody>
                  <a:tcPr marL="68580" marR="68580" marT="0" marB="0"/>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US" sz="1300" dirty="0" smtClean="0">
                          <a:effectLst/>
                        </a:rPr>
                        <a:t>131</a:t>
                      </a:r>
                      <a:endParaRPr lang="en-US" sz="1300" dirty="0" smtClean="0">
                        <a:effectLst/>
                        <a:latin typeface="Calibri"/>
                        <a:ea typeface="新細明體"/>
                        <a:cs typeface="Times New Roman"/>
                      </a:endParaRPr>
                    </a:p>
                  </a:txBody>
                  <a:tcPr marL="68580" marR="68580" marT="0" marB="0"/>
                </a:tc>
              </a:tr>
              <a:tr h="248603">
                <a:tc>
                  <a:txBody>
                    <a:bodyPr/>
                    <a:lstStyle/>
                    <a:p>
                      <a:pPr marL="0" marR="0" algn="ctr" defTabSz="914400" rtl="0" eaLnBrk="1" latinLnBrk="0" hangingPunct="1">
                        <a:lnSpc>
                          <a:spcPct val="115000"/>
                        </a:lnSpc>
                        <a:spcBef>
                          <a:spcPts val="0"/>
                        </a:spcBef>
                        <a:spcAft>
                          <a:spcPts val="0"/>
                        </a:spcAft>
                      </a:pPr>
                      <a:r>
                        <a:rPr lang="en-US" sz="1300" b="1" kern="1200" dirty="0" smtClean="0">
                          <a:solidFill>
                            <a:schemeClr val="lt1"/>
                          </a:solidFill>
                          <a:effectLst/>
                          <a:latin typeface="+mn-lt"/>
                          <a:ea typeface="+mn-ea"/>
                          <a:cs typeface="+mn-cs"/>
                        </a:rPr>
                        <a:t>India</a:t>
                      </a:r>
                      <a:endParaRPr lang="en-US" sz="1300" b="1" kern="1200" dirty="0">
                        <a:solidFill>
                          <a:schemeClr val="lt1"/>
                        </a:solidFill>
                        <a:effectLst/>
                        <a:latin typeface="+mn-lt"/>
                        <a:ea typeface="+mn-ea"/>
                        <a:cs typeface="+mn-cs"/>
                      </a:endParaRPr>
                    </a:p>
                  </a:txBody>
                  <a:tcPr marL="68580" marR="68580" marT="0" marB="0"/>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US" sz="1300" dirty="0" smtClean="0">
                          <a:effectLst/>
                        </a:rPr>
                        <a:t>172</a:t>
                      </a:r>
                      <a:endParaRPr lang="en-US" sz="1300" dirty="0" smtClean="0">
                        <a:effectLst/>
                        <a:latin typeface="Calibri"/>
                        <a:ea typeface="新細明體"/>
                        <a:cs typeface="Times New Roman"/>
                      </a:endParaRPr>
                    </a:p>
                  </a:txBody>
                  <a:tcPr marL="68580" marR="68580" marT="0" marB="0"/>
                </a:tc>
              </a:tr>
              <a:tr h="248603">
                <a:tc gridSpan="2">
                  <a:txBody>
                    <a:bodyPr/>
                    <a:lstStyle/>
                    <a:p>
                      <a:pPr marL="342900" marR="0" lvl="0" indent="-342900">
                        <a:lnSpc>
                          <a:spcPct val="115000"/>
                        </a:lnSpc>
                        <a:spcBef>
                          <a:spcPts val="0"/>
                        </a:spcBef>
                        <a:spcAft>
                          <a:spcPts val="0"/>
                        </a:spcAft>
                        <a:buFont typeface="Symbol"/>
                        <a:buChar char=""/>
                      </a:pPr>
                      <a:r>
                        <a:rPr lang="en-US" sz="1300" dirty="0">
                          <a:effectLst/>
                        </a:rPr>
                        <a:t>Qatar and UAE are tied at No.1</a:t>
                      </a:r>
                      <a:endParaRPr lang="en-US" sz="1300" dirty="0">
                        <a:effectLst/>
                        <a:latin typeface="Calibri"/>
                        <a:ea typeface="新細明體"/>
                        <a:cs typeface="Times New Roman"/>
                      </a:endParaRPr>
                    </a:p>
                  </a:txBody>
                  <a:tcPr marL="68580" marR="68580" marT="0" marB="0"/>
                </a:tc>
                <a:tc hMerge="1">
                  <a:txBody>
                    <a:bodyPr/>
                    <a:lstStyle/>
                    <a:p>
                      <a:endParaRPr lang="en-US"/>
                    </a:p>
                  </a:txBody>
                  <a:tcPr/>
                </a:tc>
              </a:tr>
            </a:tbl>
          </a:graphicData>
        </a:graphic>
      </p:graphicFrame>
      <p:sp>
        <p:nvSpPr>
          <p:cNvPr id="13" name="Rounded Rectangle 12"/>
          <p:cNvSpPr/>
          <p:nvPr/>
        </p:nvSpPr>
        <p:spPr bwMode="auto">
          <a:xfrm>
            <a:off x="857026" y="3524343"/>
            <a:ext cx="6019800" cy="240030"/>
          </a:xfrm>
          <a:prstGeom prst="roundRect">
            <a:avLst/>
          </a:prstGeom>
          <a:noFill/>
          <a:ln w="38100" cap="flat" cmpd="sng" algn="ctr">
            <a:solidFill>
              <a:srgbClr val="F5770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pPr>
            <a:endParaRPr kumimoji="1" lang="en-US" smtClean="0">
              <a:solidFill>
                <a:prstClr val="black"/>
              </a:solidFill>
              <a:latin typeface="Verdana"/>
              <a:ea typeface="新細明體" pitchFamily="18" charset="-120"/>
            </a:endParaRPr>
          </a:p>
        </p:txBody>
      </p:sp>
    </p:spTree>
    <p:extLst>
      <p:ext uri="{BB962C8B-B14F-4D97-AF65-F5344CB8AC3E}">
        <p14:creationId xmlns:p14="http://schemas.microsoft.com/office/powerpoint/2010/main" val="1632254402"/>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3" descr="map_hrs"/>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1162054"/>
            <a:ext cx="9144000" cy="569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8" name="Picture 6" descr="circle1"/>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08045" y="404223"/>
            <a:ext cx="8726589" cy="7900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6" descr="circle1"/>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0" y="1064471"/>
            <a:ext cx="7240650" cy="652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6"/>
          <p:cNvGrpSpPr>
            <a:grpSpLocks/>
          </p:cNvGrpSpPr>
          <p:nvPr/>
        </p:nvGrpSpPr>
        <p:grpSpPr bwMode="auto">
          <a:xfrm>
            <a:off x="107957" y="1641477"/>
            <a:ext cx="5408613" cy="4883150"/>
            <a:chOff x="46" y="1041"/>
            <a:chExt cx="3407" cy="3076"/>
          </a:xfrm>
        </p:grpSpPr>
        <p:grpSp>
          <p:nvGrpSpPr>
            <p:cNvPr id="28698" name="Group 8"/>
            <p:cNvGrpSpPr>
              <a:grpSpLocks noChangeAspect="1"/>
            </p:cNvGrpSpPr>
            <p:nvPr/>
          </p:nvGrpSpPr>
          <p:grpSpPr bwMode="auto">
            <a:xfrm>
              <a:off x="1827" y="1463"/>
              <a:ext cx="368" cy="145"/>
              <a:chOff x="1795" y="1583"/>
              <a:chExt cx="361" cy="142"/>
            </a:xfrm>
          </p:grpSpPr>
          <p:sp>
            <p:nvSpPr>
              <p:cNvPr id="28828" name="Text Box 9"/>
              <p:cNvSpPr txBox="1">
                <a:spLocks noChangeAspect="1" noChangeArrowheads="1"/>
              </p:cNvSpPr>
              <p:nvPr/>
            </p:nvSpPr>
            <p:spPr bwMode="auto">
              <a:xfrm>
                <a:off x="1795" y="1583"/>
                <a:ext cx="352"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defTabSz="914400" eaLnBrk="1" fontAlgn="base" hangingPunct="1">
                  <a:spcBef>
                    <a:spcPct val="0"/>
                  </a:spcBef>
                  <a:spcAft>
                    <a:spcPct val="0"/>
                  </a:spcAft>
                </a:pPr>
                <a:r>
                  <a:rPr kumimoji="1" lang="en-US" altLang="zh-CN" sz="900" b="1">
                    <a:solidFill>
                      <a:prstClr val="white"/>
                    </a:solidFill>
                    <a:latin typeface="Arial" charset="0"/>
                    <a:ea typeface="SimSun" pitchFamily="2" charset="-122"/>
                  </a:rPr>
                  <a:t>Beijing</a:t>
                </a:r>
                <a:endParaRPr kumimoji="1" lang="en-US" altLang="zh-TW" sz="900" b="1">
                  <a:solidFill>
                    <a:prstClr val="white"/>
                  </a:solidFill>
                  <a:latin typeface="Arial" charset="0"/>
                  <a:ea typeface="SimSun" pitchFamily="2" charset="-122"/>
                </a:endParaRPr>
              </a:p>
            </p:txBody>
          </p:sp>
          <p:sp>
            <p:nvSpPr>
              <p:cNvPr id="28829" name="Oval 10"/>
              <p:cNvSpPr>
                <a:spLocks noChangeAspect="1" noChangeArrowheads="1"/>
              </p:cNvSpPr>
              <p:nvPr/>
            </p:nvSpPr>
            <p:spPr bwMode="auto">
              <a:xfrm>
                <a:off x="2108" y="1654"/>
                <a:ext cx="48" cy="4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2400">
                  <a:solidFill>
                    <a:prstClr val="black"/>
                  </a:solidFill>
                  <a:latin typeface="Times New Roman" pitchFamily="18" charset="0"/>
                  <a:ea typeface="Verdana"/>
                </a:endParaRPr>
              </a:p>
            </p:txBody>
          </p:sp>
        </p:grpSp>
        <p:grpSp>
          <p:nvGrpSpPr>
            <p:cNvPr id="28699" name="Group 11"/>
            <p:cNvGrpSpPr>
              <a:grpSpLocks noChangeAspect="1"/>
            </p:cNvGrpSpPr>
            <p:nvPr/>
          </p:nvGrpSpPr>
          <p:grpSpPr bwMode="auto">
            <a:xfrm>
              <a:off x="2742" y="1579"/>
              <a:ext cx="314" cy="145"/>
              <a:chOff x="2693" y="1697"/>
              <a:chExt cx="308" cy="141"/>
            </a:xfrm>
          </p:grpSpPr>
          <p:sp>
            <p:nvSpPr>
              <p:cNvPr id="28826" name="Text Box 12"/>
              <p:cNvSpPr txBox="1">
                <a:spLocks noChangeAspect="1" noChangeArrowheads="1"/>
              </p:cNvSpPr>
              <p:nvPr/>
            </p:nvSpPr>
            <p:spPr bwMode="auto">
              <a:xfrm>
                <a:off x="2693" y="1697"/>
                <a:ext cx="308" cy="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defTabSz="914400" eaLnBrk="1" fontAlgn="base" hangingPunct="1">
                  <a:spcBef>
                    <a:spcPct val="0"/>
                  </a:spcBef>
                  <a:spcAft>
                    <a:spcPct val="0"/>
                  </a:spcAft>
                </a:pPr>
                <a:r>
                  <a:rPr kumimoji="1" lang="en-US" altLang="zh-CN" sz="900" b="1" dirty="0">
                    <a:solidFill>
                      <a:prstClr val="white"/>
                    </a:solidFill>
                    <a:latin typeface="Arial" charset="0"/>
                    <a:ea typeface="SimSun" pitchFamily="2" charset="-122"/>
                  </a:rPr>
                  <a:t>Seoul</a:t>
                </a:r>
                <a:endParaRPr kumimoji="1" lang="en-US" altLang="zh-TW" sz="900" b="1" dirty="0">
                  <a:solidFill>
                    <a:prstClr val="white"/>
                  </a:solidFill>
                  <a:latin typeface="Arial" charset="0"/>
                  <a:ea typeface="SimSun" pitchFamily="2" charset="-122"/>
                </a:endParaRPr>
              </a:p>
            </p:txBody>
          </p:sp>
          <p:sp>
            <p:nvSpPr>
              <p:cNvPr id="28827" name="Oval 13"/>
              <p:cNvSpPr>
                <a:spLocks noChangeAspect="1" noChangeArrowheads="1"/>
              </p:cNvSpPr>
              <p:nvPr/>
            </p:nvSpPr>
            <p:spPr bwMode="auto">
              <a:xfrm>
                <a:off x="2696" y="1750"/>
                <a:ext cx="48" cy="4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3400">
                  <a:solidFill>
                    <a:prstClr val="black"/>
                  </a:solidFill>
                  <a:latin typeface="Times New Roman" pitchFamily="18" charset="0"/>
                  <a:ea typeface="Verdana"/>
                </a:endParaRPr>
              </a:p>
            </p:txBody>
          </p:sp>
        </p:grpSp>
        <p:grpSp>
          <p:nvGrpSpPr>
            <p:cNvPr id="28700" name="Group 14"/>
            <p:cNvGrpSpPr>
              <a:grpSpLocks noChangeAspect="1"/>
            </p:cNvGrpSpPr>
            <p:nvPr/>
          </p:nvGrpSpPr>
          <p:grpSpPr bwMode="auto">
            <a:xfrm>
              <a:off x="3118" y="1811"/>
              <a:ext cx="335" cy="145"/>
              <a:chOff x="3062" y="1922"/>
              <a:chExt cx="329" cy="142"/>
            </a:xfrm>
          </p:grpSpPr>
          <p:sp>
            <p:nvSpPr>
              <p:cNvPr id="28824" name="Text Box 15"/>
              <p:cNvSpPr txBox="1">
                <a:spLocks noChangeAspect="1" noChangeArrowheads="1"/>
              </p:cNvSpPr>
              <p:nvPr/>
            </p:nvSpPr>
            <p:spPr bwMode="auto">
              <a:xfrm>
                <a:off x="3062" y="1922"/>
                <a:ext cx="329"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defTabSz="914400" fontAlgn="base">
                  <a:spcBef>
                    <a:spcPct val="0"/>
                  </a:spcBef>
                  <a:spcAft>
                    <a:spcPct val="0"/>
                  </a:spcAft>
                </a:pPr>
                <a:r>
                  <a:rPr kumimoji="1" lang="en-US" altLang="zh-CN" sz="900" b="1">
                    <a:solidFill>
                      <a:prstClr val="white"/>
                    </a:solidFill>
                    <a:latin typeface="Arial" charset="0"/>
                    <a:ea typeface="SimSun" pitchFamily="2" charset="-122"/>
                  </a:rPr>
                  <a:t>Osaka</a:t>
                </a:r>
                <a:endParaRPr kumimoji="1" lang="en-US" altLang="zh-TW" sz="900" b="1">
                  <a:solidFill>
                    <a:prstClr val="white"/>
                  </a:solidFill>
                  <a:latin typeface="Arial" charset="0"/>
                  <a:ea typeface="SimSun" pitchFamily="2" charset="-122"/>
                </a:endParaRPr>
              </a:p>
            </p:txBody>
          </p:sp>
          <p:sp>
            <p:nvSpPr>
              <p:cNvPr id="28825" name="Oval 16"/>
              <p:cNvSpPr>
                <a:spLocks noChangeAspect="1" noChangeArrowheads="1"/>
              </p:cNvSpPr>
              <p:nvPr/>
            </p:nvSpPr>
            <p:spPr bwMode="auto">
              <a:xfrm>
                <a:off x="3064" y="1968"/>
                <a:ext cx="48" cy="4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3400">
                  <a:solidFill>
                    <a:prstClr val="black"/>
                  </a:solidFill>
                  <a:latin typeface="Times New Roman" pitchFamily="18" charset="0"/>
                  <a:ea typeface="Verdana"/>
                </a:endParaRPr>
              </a:p>
            </p:txBody>
          </p:sp>
        </p:grpSp>
        <p:grpSp>
          <p:nvGrpSpPr>
            <p:cNvPr id="28701" name="Group 17"/>
            <p:cNvGrpSpPr>
              <a:grpSpLocks noChangeAspect="1"/>
            </p:cNvGrpSpPr>
            <p:nvPr/>
          </p:nvGrpSpPr>
          <p:grpSpPr bwMode="auto">
            <a:xfrm>
              <a:off x="3055" y="1640"/>
              <a:ext cx="331" cy="145"/>
              <a:chOff x="3000" y="1755"/>
              <a:chExt cx="324" cy="142"/>
            </a:xfrm>
          </p:grpSpPr>
          <p:sp>
            <p:nvSpPr>
              <p:cNvPr id="28822" name="Text Box 18"/>
              <p:cNvSpPr txBox="1">
                <a:spLocks noChangeAspect="1" noChangeArrowheads="1"/>
              </p:cNvSpPr>
              <p:nvPr/>
            </p:nvSpPr>
            <p:spPr bwMode="auto">
              <a:xfrm>
                <a:off x="3000" y="1755"/>
                <a:ext cx="318"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defTabSz="914400" fontAlgn="base">
                  <a:spcBef>
                    <a:spcPct val="0"/>
                  </a:spcBef>
                  <a:spcAft>
                    <a:spcPct val="0"/>
                  </a:spcAft>
                </a:pPr>
                <a:r>
                  <a:rPr kumimoji="1" lang="en-US" altLang="zh-CN" sz="900" b="1">
                    <a:solidFill>
                      <a:prstClr val="white"/>
                    </a:solidFill>
                    <a:latin typeface="Arial" charset="0"/>
                    <a:ea typeface="SimSun" pitchFamily="2" charset="-122"/>
                  </a:rPr>
                  <a:t>Tokyo</a:t>
                </a:r>
                <a:endParaRPr kumimoji="1" lang="en-US" altLang="zh-TW" sz="900" b="1">
                  <a:solidFill>
                    <a:prstClr val="white"/>
                  </a:solidFill>
                  <a:latin typeface="Arial" charset="0"/>
                  <a:ea typeface="SimSun" pitchFamily="2" charset="-122"/>
                </a:endParaRPr>
              </a:p>
            </p:txBody>
          </p:sp>
          <p:sp>
            <p:nvSpPr>
              <p:cNvPr id="28823" name="Oval 19"/>
              <p:cNvSpPr>
                <a:spLocks noChangeAspect="1" noChangeArrowheads="1"/>
              </p:cNvSpPr>
              <p:nvPr/>
            </p:nvSpPr>
            <p:spPr bwMode="auto">
              <a:xfrm>
                <a:off x="3276" y="1808"/>
                <a:ext cx="48" cy="4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3400">
                  <a:solidFill>
                    <a:prstClr val="black"/>
                  </a:solidFill>
                  <a:latin typeface="Times New Roman" pitchFamily="18" charset="0"/>
                  <a:ea typeface="Verdana"/>
                </a:endParaRPr>
              </a:p>
            </p:txBody>
          </p:sp>
        </p:grpSp>
        <p:grpSp>
          <p:nvGrpSpPr>
            <p:cNvPr id="28702" name="Group 20"/>
            <p:cNvGrpSpPr>
              <a:grpSpLocks noChangeAspect="1"/>
            </p:cNvGrpSpPr>
            <p:nvPr/>
          </p:nvGrpSpPr>
          <p:grpSpPr bwMode="auto">
            <a:xfrm>
              <a:off x="2666" y="1198"/>
              <a:ext cx="518" cy="145"/>
              <a:chOff x="2618" y="1323"/>
              <a:chExt cx="508" cy="142"/>
            </a:xfrm>
          </p:grpSpPr>
          <p:sp>
            <p:nvSpPr>
              <p:cNvPr id="28820" name="Text Box 21"/>
              <p:cNvSpPr txBox="1">
                <a:spLocks noChangeAspect="1" noChangeArrowheads="1"/>
              </p:cNvSpPr>
              <p:nvPr/>
            </p:nvSpPr>
            <p:spPr bwMode="auto">
              <a:xfrm>
                <a:off x="2620" y="1323"/>
                <a:ext cx="506"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defTabSz="914400" fontAlgn="base">
                  <a:spcBef>
                    <a:spcPct val="0"/>
                  </a:spcBef>
                  <a:spcAft>
                    <a:spcPct val="0"/>
                  </a:spcAft>
                </a:pPr>
                <a:r>
                  <a:rPr kumimoji="1" lang="en-US" altLang="zh-CN" sz="900" b="1">
                    <a:solidFill>
                      <a:prstClr val="white"/>
                    </a:solidFill>
                    <a:latin typeface="Arial" charset="0"/>
                    <a:ea typeface="SimSun" pitchFamily="2" charset="-122"/>
                  </a:rPr>
                  <a:t>Changchun</a:t>
                </a:r>
                <a:endParaRPr kumimoji="1" lang="en-US" altLang="zh-TW" sz="900" b="1">
                  <a:solidFill>
                    <a:prstClr val="white"/>
                  </a:solidFill>
                  <a:latin typeface="Arial" charset="0"/>
                  <a:ea typeface="SimSun" pitchFamily="2" charset="-122"/>
                </a:endParaRPr>
              </a:p>
            </p:txBody>
          </p:sp>
          <p:sp>
            <p:nvSpPr>
              <p:cNvPr id="28821" name="Oval 22"/>
              <p:cNvSpPr>
                <a:spLocks noChangeAspect="1" noChangeArrowheads="1"/>
              </p:cNvSpPr>
              <p:nvPr/>
            </p:nvSpPr>
            <p:spPr bwMode="auto">
              <a:xfrm>
                <a:off x="2618" y="1376"/>
                <a:ext cx="48" cy="4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3400">
                  <a:solidFill>
                    <a:prstClr val="black"/>
                  </a:solidFill>
                  <a:latin typeface="Times New Roman" pitchFamily="18" charset="0"/>
                  <a:ea typeface="Verdana"/>
                </a:endParaRPr>
              </a:p>
            </p:txBody>
          </p:sp>
        </p:grpSp>
        <p:grpSp>
          <p:nvGrpSpPr>
            <p:cNvPr id="28703" name="Group 23"/>
            <p:cNvGrpSpPr>
              <a:grpSpLocks noChangeAspect="1"/>
            </p:cNvGrpSpPr>
            <p:nvPr/>
          </p:nvGrpSpPr>
          <p:grpSpPr bwMode="auto">
            <a:xfrm>
              <a:off x="2856" y="1041"/>
              <a:ext cx="361" cy="145"/>
              <a:chOff x="2804" y="1171"/>
              <a:chExt cx="354" cy="142"/>
            </a:xfrm>
          </p:grpSpPr>
          <p:sp>
            <p:nvSpPr>
              <p:cNvPr id="28818" name="Text Box 24"/>
              <p:cNvSpPr txBox="1">
                <a:spLocks noChangeAspect="1" noChangeArrowheads="1"/>
              </p:cNvSpPr>
              <p:nvPr/>
            </p:nvSpPr>
            <p:spPr bwMode="auto">
              <a:xfrm>
                <a:off x="2818" y="1171"/>
                <a:ext cx="340"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defTabSz="914400" fontAlgn="base">
                  <a:spcBef>
                    <a:spcPct val="0"/>
                  </a:spcBef>
                  <a:spcAft>
                    <a:spcPct val="0"/>
                  </a:spcAft>
                </a:pPr>
                <a:r>
                  <a:rPr kumimoji="1" lang="en-US" altLang="zh-CN" sz="900" b="1" dirty="0">
                    <a:solidFill>
                      <a:prstClr val="white"/>
                    </a:solidFill>
                    <a:latin typeface="Arial" charset="0"/>
                    <a:ea typeface="SimSun" pitchFamily="2" charset="-122"/>
                  </a:rPr>
                  <a:t>Harbin</a:t>
                </a:r>
                <a:endParaRPr kumimoji="1" lang="en-US" altLang="zh-TW" sz="900" b="1" dirty="0">
                  <a:solidFill>
                    <a:prstClr val="white"/>
                  </a:solidFill>
                  <a:latin typeface="Arial" charset="0"/>
                  <a:ea typeface="SimSun" pitchFamily="2" charset="-122"/>
                </a:endParaRPr>
              </a:p>
            </p:txBody>
          </p:sp>
          <p:sp>
            <p:nvSpPr>
              <p:cNvPr id="28819" name="Oval 25"/>
              <p:cNvSpPr>
                <a:spLocks noChangeAspect="1" noChangeArrowheads="1"/>
              </p:cNvSpPr>
              <p:nvPr/>
            </p:nvSpPr>
            <p:spPr bwMode="auto">
              <a:xfrm>
                <a:off x="2804" y="1240"/>
                <a:ext cx="48" cy="4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3400">
                  <a:solidFill>
                    <a:prstClr val="black"/>
                  </a:solidFill>
                  <a:latin typeface="Times New Roman" pitchFamily="18" charset="0"/>
                  <a:ea typeface="Verdana"/>
                </a:endParaRPr>
              </a:p>
            </p:txBody>
          </p:sp>
        </p:grpSp>
        <p:grpSp>
          <p:nvGrpSpPr>
            <p:cNvPr id="28704" name="Group 26"/>
            <p:cNvGrpSpPr>
              <a:grpSpLocks noChangeAspect="1"/>
            </p:cNvGrpSpPr>
            <p:nvPr/>
          </p:nvGrpSpPr>
          <p:grpSpPr bwMode="auto">
            <a:xfrm>
              <a:off x="2544" y="1391"/>
              <a:ext cx="464" cy="145"/>
              <a:chOff x="2498" y="1512"/>
              <a:chExt cx="456" cy="142"/>
            </a:xfrm>
          </p:grpSpPr>
          <p:sp>
            <p:nvSpPr>
              <p:cNvPr id="28816" name="Text Box 27"/>
              <p:cNvSpPr txBox="1">
                <a:spLocks noChangeAspect="1" noChangeArrowheads="1"/>
              </p:cNvSpPr>
              <p:nvPr/>
            </p:nvSpPr>
            <p:spPr bwMode="auto">
              <a:xfrm>
                <a:off x="2498" y="1512"/>
                <a:ext cx="456"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defTabSz="914400" fontAlgn="base">
                  <a:spcBef>
                    <a:spcPct val="0"/>
                  </a:spcBef>
                  <a:spcAft>
                    <a:spcPct val="0"/>
                  </a:spcAft>
                </a:pPr>
                <a:r>
                  <a:rPr kumimoji="1" lang="en-US" altLang="zh-CN" sz="900" b="1">
                    <a:solidFill>
                      <a:prstClr val="white"/>
                    </a:solidFill>
                    <a:latin typeface="Arial" charset="0"/>
                    <a:ea typeface="SimSun" pitchFamily="2" charset="-122"/>
                  </a:rPr>
                  <a:t>Shenyang</a:t>
                </a:r>
                <a:endParaRPr kumimoji="1" lang="en-US" altLang="zh-TW" sz="900" b="1">
                  <a:solidFill>
                    <a:prstClr val="white"/>
                  </a:solidFill>
                  <a:latin typeface="Arial" charset="0"/>
                  <a:ea typeface="SimSun" pitchFamily="2" charset="-122"/>
                </a:endParaRPr>
              </a:p>
            </p:txBody>
          </p:sp>
          <p:sp>
            <p:nvSpPr>
              <p:cNvPr id="28817" name="Oval 28"/>
              <p:cNvSpPr>
                <a:spLocks noChangeAspect="1" noChangeArrowheads="1"/>
              </p:cNvSpPr>
              <p:nvPr/>
            </p:nvSpPr>
            <p:spPr bwMode="auto">
              <a:xfrm>
                <a:off x="2498" y="1562"/>
                <a:ext cx="48" cy="4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3400">
                  <a:solidFill>
                    <a:prstClr val="black"/>
                  </a:solidFill>
                  <a:latin typeface="Times New Roman" pitchFamily="18" charset="0"/>
                  <a:ea typeface="Verdana"/>
                </a:endParaRPr>
              </a:p>
            </p:txBody>
          </p:sp>
        </p:grpSp>
        <p:grpSp>
          <p:nvGrpSpPr>
            <p:cNvPr id="28705" name="Group 29"/>
            <p:cNvGrpSpPr>
              <a:grpSpLocks noChangeAspect="1"/>
            </p:cNvGrpSpPr>
            <p:nvPr/>
          </p:nvGrpSpPr>
          <p:grpSpPr bwMode="auto">
            <a:xfrm>
              <a:off x="2432" y="1504"/>
              <a:ext cx="336" cy="145"/>
              <a:chOff x="2388" y="1623"/>
              <a:chExt cx="330" cy="142"/>
            </a:xfrm>
          </p:grpSpPr>
          <p:sp>
            <p:nvSpPr>
              <p:cNvPr id="28814" name="Text Box 30"/>
              <p:cNvSpPr txBox="1">
                <a:spLocks noChangeAspect="1" noChangeArrowheads="1"/>
              </p:cNvSpPr>
              <p:nvPr/>
            </p:nvSpPr>
            <p:spPr bwMode="auto">
              <a:xfrm>
                <a:off x="2389" y="1623"/>
                <a:ext cx="329"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defTabSz="914400" eaLnBrk="1" fontAlgn="base" hangingPunct="1">
                  <a:spcBef>
                    <a:spcPct val="0"/>
                  </a:spcBef>
                  <a:spcAft>
                    <a:spcPct val="0"/>
                  </a:spcAft>
                </a:pPr>
                <a:r>
                  <a:rPr kumimoji="1" lang="en-US" altLang="zh-CN" sz="900" b="1">
                    <a:solidFill>
                      <a:prstClr val="white"/>
                    </a:solidFill>
                    <a:latin typeface="Arial" charset="0"/>
                    <a:ea typeface="SimSun" pitchFamily="2" charset="-122"/>
                  </a:rPr>
                  <a:t>Dalian</a:t>
                </a:r>
                <a:endParaRPr kumimoji="1" lang="en-US" altLang="zh-TW" sz="900" b="1">
                  <a:solidFill>
                    <a:prstClr val="white"/>
                  </a:solidFill>
                  <a:latin typeface="Arial" charset="0"/>
                  <a:ea typeface="SimSun" pitchFamily="2" charset="-122"/>
                </a:endParaRPr>
              </a:p>
            </p:txBody>
          </p:sp>
          <p:sp>
            <p:nvSpPr>
              <p:cNvPr id="28815" name="Oval 31"/>
              <p:cNvSpPr>
                <a:spLocks noChangeAspect="1" noChangeArrowheads="1"/>
              </p:cNvSpPr>
              <p:nvPr/>
            </p:nvSpPr>
            <p:spPr bwMode="auto">
              <a:xfrm>
                <a:off x="2388" y="1670"/>
                <a:ext cx="48" cy="4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3400">
                  <a:solidFill>
                    <a:prstClr val="black"/>
                  </a:solidFill>
                  <a:latin typeface="Times New Roman" pitchFamily="18" charset="0"/>
                  <a:ea typeface="Verdana"/>
                </a:endParaRPr>
              </a:p>
            </p:txBody>
          </p:sp>
        </p:grpSp>
        <p:grpSp>
          <p:nvGrpSpPr>
            <p:cNvPr id="28706" name="Group 32"/>
            <p:cNvGrpSpPr>
              <a:grpSpLocks noChangeAspect="1"/>
            </p:cNvGrpSpPr>
            <p:nvPr/>
          </p:nvGrpSpPr>
          <p:grpSpPr bwMode="auto">
            <a:xfrm>
              <a:off x="1880" y="1545"/>
              <a:ext cx="362" cy="145"/>
              <a:chOff x="1847" y="1662"/>
              <a:chExt cx="355" cy="142"/>
            </a:xfrm>
          </p:grpSpPr>
          <p:sp>
            <p:nvSpPr>
              <p:cNvPr id="28812" name="Text Box 33"/>
              <p:cNvSpPr txBox="1">
                <a:spLocks noChangeAspect="1" noChangeArrowheads="1"/>
              </p:cNvSpPr>
              <p:nvPr/>
            </p:nvSpPr>
            <p:spPr bwMode="auto">
              <a:xfrm>
                <a:off x="1847" y="1662"/>
                <a:ext cx="343"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defTabSz="914400" eaLnBrk="1" fontAlgn="base" hangingPunct="1">
                  <a:spcBef>
                    <a:spcPct val="0"/>
                  </a:spcBef>
                  <a:spcAft>
                    <a:spcPct val="0"/>
                  </a:spcAft>
                </a:pPr>
                <a:r>
                  <a:rPr kumimoji="1" lang="en-US" altLang="zh-CN" sz="900" b="1">
                    <a:solidFill>
                      <a:prstClr val="white"/>
                    </a:solidFill>
                    <a:latin typeface="Arial" charset="0"/>
                    <a:ea typeface="SimSun" pitchFamily="2" charset="-122"/>
                  </a:rPr>
                  <a:t>Tianjin</a:t>
                </a:r>
                <a:endParaRPr kumimoji="1" lang="en-US" altLang="zh-TW" sz="900" b="1">
                  <a:solidFill>
                    <a:prstClr val="white"/>
                  </a:solidFill>
                  <a:latin typeface="Arial" charset="0"/>
                  <a:ea typeface="SimSun" pitchFamily="2" charset="-122"/>
                </a:endParaRPr>
              </a:p>
            </p:txBody>
          </p:sp>
          <p:sp>
            <p:nvSpPr>
              <p:cNvPr id="28813" name="Oval 34"/>
              <p:cNvSpPr>
                <a:spLocks noChangeAspect="1" noChangeArrowheads="1"/>
              </p:cNvSpPr>
              <p:nvPr/>
            </p:nvSpPr>
            <p:spPr bwMode="auto">
              <a:xfrm>
                <a:off x="2154" y="1712"/>
                <a:ext cx="48" cy="4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2400">
                  <a:solidFill>
                    <a:prstClr val="black"/>
                  </a:solidFill>
                  <a:latin typeface="Times New Roman" pitchFamily="18" charset="0"/>
                  <a:ea typeface="Verdana"/>
                </a:endParaRPr>
              </a:p>
            </p:txBody>
          </p:sp>
        </p:grpSp>
        <p:grpSp>
          <p:nvGrpSpPr>
            <p:cNvPr id="28707" name="Group 35"/>
            <p:cNvGrpSpPr>
              <a:grpSpLocks noChangeAspect="1"/>
            </p:cNvGrpSpPr>
            <p:nvPr/>
          </p:nvGrpSpPr>
          <p:grpSpPr bwMode="auto">
            <a:xfrm>
              <a:off x="2253" y="1709"/>
              <a:ext cx="386" cy="145"/>
              <a:chOff x="2213" y="1823"/>
              <a:chExt cx="379" cy="142"/>
            </a:xfrm>
          </p:grpSpPr>
          <p:sp>
            <p:nvSpPr>
              <p:cNvPr id="28810" name="Text Box 36"/>
              <p:cNvSpPr txBox="1">
                <a:spLocks noChangeAspect="1" noChangeArrowheads="1"/>
              </p:cNvSpPr>
              <p:nvPr/>
            </p:nvSpPr>
            <p:spPr bwMode="auto">
              <a:xfrm>
                <a:off x="2216" y="1823"/>
                <a:ext cx="376"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defTabSz="914400" eaLnBrk="1" fontAlgn="base" hangingPunct="1">
                  <a:spcBef>
                    <a:spcPct val="0"/>
                  </a:spcBef>
                  <a:spcAft>
                    <a:spcPct val="0"/>
                  </a:spcAft>
                </a:pPr>
                <a:r>
                  <a:rPr kumimoji="1" lang="en-US" altLang="zh-CN" sz="900" b="1">
                    <a:solidFill>
                      <a:prstClr val="white"/>
                    </a:solidFill>
                    <a:latin typeface="Arial" charset="0"/>
                    <a:ea typeface="SimSun" pitchFamily="2" charset="-122"/>
                  </a:rPr>
                  <a:t>Nanjing</a:t>
                </a:r>
                <a:endParaRPr kumimoji="1" lang="en-US" altLang="zh-TW" sz="900" b="1">
                  <a:solidFill>
                    <a:prstClr val="white"/>
                  </a:solidFill>
                  <a:latin typeface="Arial" charset="0"/>
                  <a:ea typeface="SimSun" pitchFamily="2" charset="-122"/>
                </a:endParaRPr>
              </a:p>
            </p:txBody>
          </p:sp>
          <p:sp>
            <p:nvSpPr>
              <p:cNvPr id="28811" name="Oval 37"/>
              <p:cNvSpPr>
                <a:spLocks noChangeAspect="1" noChangeArrowheads="1"/>
              </p:cNvSpPr>
              <p:nvPr/>
            </p:nvSpPr>
            <p:spPr bwMode="auto">
              <a:xfrm>
                <a:off x="2213" y="1882"/>
                <a:ext cx="48" cy="4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2400">
                  <a:solidFill>
                    <a:prstClr val="black"/>
                  </a:solidFill>
                  <a:latin typeface="Times New Roman" pitchFamily="18" charset="0"/>
                  <a:ea typeface="Verdana"/>
                </a:endParaRPr>
              </a:p>
            </p:txBody>
          </p:sp>
        </p:grpSp>
        <p:grpSp>
          <p:nvGrpSpPr>
            <p:cNvPr id="28708" name="Group 38"/>
            <p:cNvGrpSpPr>
              <a:grpSpLocks noChangeAspect="1"/>
            </p:cNvGrpSpPr>
            <p:nvPr/>
          </p:nvGrpSpPr>
          <p:grpSpPr bwMode="auto">
            <a:xfrm>
              <a:off x="2868" y="1878"/>
              <a:ext cx="415" cy="145"/>
              <a:chOff x="2816" y="1989"/>
              <a:chExt cx="407" cy="142"/>
            </a:xfrm>
          </p:grpSpPr>
          <p:sp>
            <p:nvSpPr>
              <p:cNvPr id="28808" name="Text Box 39"/>
              <p:cNvSpPr txBox="1">
                <a:spLocks noChangeAspect="1" noChangeArrowheads="1"/>
              </p:cNvSpPr>
              <p:nvPr/>
            </p:nvSpPr>
            <p:spPr bwMode="auto">
              <a:xfrm>
                <a:off x="2816" y="1989"/>
                <a:ext cx="407"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defTabSz="914400" eaLnBrk="1" fontAlgn="base" hangingPunct="1">
                  <a:spcBef>
                    <a:spcPct val="0"/>
                  </a:spcBef>
                  <a:spcAft>
                    <a:spcPct val="0"/>
                  </a:spcAft>
                </a:pPr>
                <a:r>
                  <a:rPr kumimoji="1" lang="en-US" altLang="zh-CN" sz="900" b="1">
                    <a:solidFill>
                      <a:prstClr val="white"/>
                    </a:solidFill>
                    <a:latin typeface="Arial" charset="0"/>
                    <a:ea typeface="SimSun" pitchFamily="2" charset="-122"/>
                  </a:rPr>
                  <a:t>Fukuoka</a:t>
                </a:r>
                <a:endParaRPr kumimoji="1" lang="en-US" altLang="zh-TW" sz="900" b="1">
                  <a:solidFill>
                    <a:prstClr val="white"/>
                  </a:solidFill>
                  <a:latin typeface="Arial" charset="0"/>
                  <a:ea typeface="SimSun" pitchFamily="2" charset="-122"/>
                </a:endParaRPr>
              </a:p>
            </p:txBody>
          </p:sp>
          <p:sp>
            <p:nvSpPr>
              <p:cNvPr id="28809" name="Oval 40"/>
              <p:cNvSpPr>
                <a:spLocks noChangeAspect="1" noChangeArrowheads="1"/>
              </p:cNvSpPr>
              <p:nvPr/>
            </p:nvSpPr>
            <p:spPr bwMode="auto">
              <a:xfrm>
                <a:off x="2816" y="2036"/>
                <a:ext cx="48" cy="4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3400">
                  <a:solidFill>
                    <a:prstClr val="black"/>
                  </a:solidFill>
                  <a:latin typeface="Times New Roman" pitchFamily="18" charset="0"/>
                  <a:ea typeface="Verdana"/>
                </a:endParaRPr>
              </a:p>
            </p:txBody>
          </p:sp>
        </p:grpSp>
        <p:grpSp>
          <p:nvGrpSpPr>
            <p:cNvPr id="28709" name="Group 41"/>
            <p:cNvGrpSpPr>
              <a:grpSpLocks noChangeAspect="1"/>
            </p:cNvGrpSpPr>
            <p:nvPr/>
          </p:nvGrpSpPr>
          <p:grpSpPr bwMode="auto">
            <a:xfrm>
              <a:off x="2431" y="1948"/>
              <a:ext cx="444" cy="145"/>
              <a:chOff x="2387" y="2057"/>
              <a:chExt cx="436" cy="142"/>
            </a:xfrm>
          </p:grpSpPr>
          <p:sp>
            <p:nvSpPr>
              <p:cNvPr id="28806" name="Text Box 42"/>
              <p:cNvSpPr txBox="1">
                <a:spLocks noChangeAspect="1" noChangeArrowheads="1"/>
              </p:cNvSpPr>
              <p:nvPr/>
            </p:nvSpPr>
            <p:spPr bwMode="auto">
              <a:xfrm>
                <a:off x="2387" y="2057"/>
                <a:ext cx="436"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defTabSz="914400" eaLnBrk="1" fontAlgn="base" hangingPunct="1">
                  <a:spcBef>
                    <a:spcPct val="0"/>
                  </a:spcBef>
                  <a:spcAft>
                    <a:spcPct val="0"/>
                  </a:spcAft>
                </a:pPr>
                <a:r>
                  <a:rPr kumimoji="1" lang="en-US" altLang="zh-CN" sz="900" b="1" dirty="0">
                    <a:solidFill>
                      <a:prstClr val="white"/>
                    </a:solidFill>
                    <a:latin typeface="Arial" charset="0"/>
                    <a:ea typeface="SimSun" pitchFamily="2" charset="-122"/>
                  </a:rPr>
                  <a:t>Shanghai</a:t>
                </a:r>
                <a:endParaRPr kumimoji="1" lang="en-US" altLang="zh-TW" sz="900" b="1" dirty="0">
                  <a:solidFill>
                    <a:prstClr val="white"/>
                  </a:solidFill>
                  <a:latin typeface="Arial" charset="0"/>
                  <a:ea typeface="SimSun" pitchFamily="2" charset="-122"/>
                </a:endParaRPr>
              </a:p>
            </p:txBody>
          </p:sp>
          <p:sp>
            <p:nvSpPr>
              <p:cNvPr id="28807" name="Oval 43"/>
              <p:cNvSpPr>
                <a:spLocks noChangeAspect="1" noChangeArrowheads="1"/>
              </p:cNvSpPr>
              <p:nvPr/>
            </p:nvSpPr>
            <p:spPr bwMode="auto">
              <a:xfrm>
                <a:off x="2388" y="2110"/>
                <a:ext cx="48" cy="4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2400">
                  <a:solidFill>
                    <a:prstClr val="black"/>
                  </a:solidFill>
                  <a:latin typeface="Times New Roman" pitchFamily="18" charset="0"/>
                  <a:ea typeface="Verdana"/>
                </a:endParaRPr>
              </a:p>
            </p:txBody>
          </p:sp>
        </p:grpSp>
        <p:grpSp>
          <p:nvGrpSpPr>
            <p:cNvPr id="28710" name="Group 44"/>
            <p:cNvGrpSpPr>
              <a:grpSpLocks noChangeAspect="1"/>
            </p:cNvGrpSpPr>
            <p:nvPr/>
          </p:nvGrpSpPr>
          <p:grpSpPr bwMode="auto">
            <a:xfrm>
              <a:off x="2392" y="2023"/>
              <a:ext cx="468" cy="145"/>
              <a:chOff x="2349" y="2130"/>
              <a:chExt cx="459" cy="142"/>
            </a:xfrm>
          </p:grpSpPr>
          <p:sp>
            <p:nvSpPr>
              <p:cNvPr id="28804" name="Text Box 45"/>
              <p:cNvSpPr txBox="1">
                <a:spLocks noChangeAspect="1" noChangeArrowheads="1"/>
              </p:cNvSpPr>
              <p:nvPr/>
            </p:nvSpPr>
            <p:spPr bwMode="auto">
              <a:xfrm>
                <a:off x="2349" y="2130"/>
                <a:ext cx="459"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defTabSz="914400" eaLnBrk="1" fontAlgn="base" hangingPunct="1">
                  <a:spcBef>
                    <a:spcPct val="0"/>
                  </a:spcBef>
                  <a:spcAft>
                    <a:spcPct val="0"/>
                  </a:spcAft>
                </a:pPr>
                <a:r>
                  <a:rPr kumimoji="1" lang="en-US" altLang="zh-CN" sz="900" b="1">
                    <a:solidFill>
                      <a:prstClr val="white"/>
                    </a:solidFill>
                    <a:latin typeface="Arial" charset="0"/>
                    <a:ea typeface="SimSun" pitchFamily="2" charset="-122"/>
                  </a:rPr>
                  <a:t>Hangzhou</a:t>
                </a:r>
                <a:endParaRPr kumimoji="1" lang="en-US" altLang="zh-TW" sz="900" b="1">
                  <a:solidFill>
                    <a:prstClr val="white"/>
                  </a:solidFill>
                  <a:latin typeface="Arial" charset="0"/>
                  <a:ea typeface="SimSun" pitchFamily="2" charset="-122"/>
                </a:endParaRPr>
              </a:p>
            </p:txBody>
          </p:sp>
          <p:sp>
            <p:nvSpPr>
              <p:cNvPr id="28805" name="Oval 46"/>
              <p:cNvSpPr>
                <a:spLocks noChangeAspect="1" noChangeArrowheads="1"/>
              </p:cNvSpPr>
              <p:nvPr/>
            </p:nvSpPr>
            <p:spPr bwMode="auto">
              <a:xfrm>
                <a:off x="2352" y="2180"/>
                <a:ext cx="48" cy="4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2400">
                  <a:solidFill>
                    <a:prstClr val="black"/>
                  </a:solidFill>
                  <a:latin typeface="Times New Roman" pitchFamily="18" charset="0"/>
                  <a:ea typeface="Verdana"/>
                </a:endParaRPr>
              </a:p>
            </p:txBody>
          </p:sp>
        </p:grpSp>
        <p:grpSp>
          <p:nvGrpSpPr>
            <p:cNvPr id="28711" name="Group 47"/>
            <p:cNvGrpSpPr>
              <a:grpSpLocks noChangeAspect="1"/>
            </p:cNvGrpSpPr>
            <p:nvPr/>
          </p:nvGrpSpPr>
          <p:grpSpPr bwMode="auto">
            <a:xfrm>
              <a:off x="2208" y="2134"/>
              <a:ext cx="468" cy="145"/>
              <a:chOff x="2169" y="2238"/>
              <a:chExt cx="459" cy="142"/>
            </a:xfrm>
          </p:grpSpPr>
          <p:sp>
            <p:nvSpPr>
              <p:cNvPr id="28802" name="Text Box 48"/>
              <p:cNvSpPr txBox="1">
                <a:spLocks noChangeAspect="1" noChangeArrowheads="1"/>
              </p:cNvSpPr>
              <p:nvPr/>
            </p:nvSpPr>
            <p:spPr bwMode="auto">
              <a:xfrm>
                <a:off x="2169" y="2238"/>
                <a:ext cx="459"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defTabSz="914400" eaLnBrk="1" fontAlgn="base" hangingPunct="1">
                  <a:spcBef>
                    <a:spcPct val="0"/>
                  </a:spcBef>
                  <a:spcAft>
                    <a:spcPct val="0"/>
                  </a:spcAft>
                </a:pPr>
                <a:r>
                  <a:rPr kumimoji="1" lang="en-US" altLang="zh-CN" sz="900" b="1">
                    <a:solidFill>
                      <a:prstClr val="white"/>
                    </a:solidFill>
                    <a:latin typeface="Arial" charset="0"/>
                    <a:ea typeface="SimSun" pitchFamily="2" charset="-122"/>
                  </a:rPr>
                  <a:t>Nanchang</a:t>
                </a:r>
                <a:endParaRPr kumimoji="1" lang="en-US" altLang="zh-TW" sz="900" b="1">
                  <a:solidFill>
                    <a:prstClr val="white"/>
                  </a:solidFill>
                  <a:latin typeface="Arial" charset="0"/>
                  <a:ea typeface="SimSun" pitchFamily="2" charset="-122"/>
                </a:endParaRPr>
              </a:p>
            </p:txBody>
          </p:sp>
          <p:sp>
            <p:nvSpPr>
              <p:cNvPr id="28803" name="Oval 49"/>
              <p:cNvSpPr>
                <a:spLocks noChangeAspect="1" noChangeArrowheads="1"/>
              </p:cNvSpPr>
              <p:nvPr/>
            </p:nvSpPr>
            <p:spPr bwMode="auto">
              <a:xfrm>
                <a:off x="2170" y="2294"/>
                <a:ext cx="48" cy="4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2400">
                  <a:solidFill>
                    <a:prstClr val="black"/>
                  </a:solidFill>
                  <a:latin typeface="Times New Roman" pitchFamily="18" charset="0"/>
                  <a:ea typeface="Verdana"/>
                </a:endParaRPr>
              </a:p>
            </p:txBody>
          </p:sp>
        </p:grpSp>
        <p:grpSp>
          <p:nvGrpSpPr>
            <p:cNvPr id="28712" name="Group 50"/>
            <p:cNvGrpSpPr>
              <a:grpSpLocks noChangeAspect="1"/>
            </p:cNvGrpSpPr>
            <p:nvPr/>
          </p:nvGrpSpPr>
          <p:grpSpPr bwMode="auto">
            <a:xfrm>
              <a:off x="2326" y="2223"/>
              <a:ext cx="375" cy="145"/>
              <a:chOff x="2284" y="2325"/>
              <a:chExt cx="368" cy="142"/>
            </a:xfrm>
          </p:grpSpPr>
          <p:sp>
            <p:nvSpPr>
              <p:cNvPr id="28800" name="Text Box 51"/>
              <p:cNvSpPr txBox="1">
                <a:spLocks noChangeAspect="1" noChangeArrowheads="1"/>
              </p:cNvSpPr>
              <p:nvPr/>
            </p:nvSpPr>
            <p:spPr bwMode="auto">
              <a:xfrm>
                <a:off x="2284" y="2325"/>
                <a:ext cx="368"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defTabSz="914400" eaLnBrk="1" fontAlgn="base" hangingPunct="1">
                  <a:spcBef>
                    <a:spcPct val="0"/>
                  </a:spcBef>
                  <a:spcAft>
                    <a:spcPct val="0"/>
                  </a:spcAft>
                </a:pPr>
                <a:r>
                  <a:rPr kumimoji="1" lang="en-US" altLang="zh-CN" sz="900" b="1">
                    <a:solidFill>
                      <a:prstClr val="white"/>
                    </a:solidFill>
                    <a:latin typeface="Arial" charset="0"/>
                    <a:ea typeface="SimSun" pitchFamily="2" charset="-122"/>
                  </a:rPr>
                  <a:t>Fuzhou</a:t>
                </a:r>
                <a:endParaRPr kumimoji="1" lang="en-US" altLang="zh-TW" sz="900" b="1">
                  <a:solidFill>
                    <a:prstClr val="white"/>
                  </a:solidFill>
                  <a:latin typeface="Arial" charset="0"/>
                  <a:ea typeface="SimSun" pitchFamily="2" charset="-122"/>
                </a:endParaRPr>
              </a:p>
            </p:txBody>
          </p:sp>
          <p:sp>
            <p:nvSpPr>
              <p:cNvPr id="28801" name="Oval 52"/>
              <p:cNvSpPr>
                <a:spLocks noChangeAspect="1" noChangeArrowheads="1"/>
              </p:cNvSpPr>
              <p:nvPr/>
            </p:nvSpPr>
            <p:spPr bwMode="auto">
              <a:xfrm>
                <a:off x="2284" y="2378"/>
                <a:ext cx="48" cy="4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2400">
                  <a:solidFill>
                    <a:prstClr val="black"/>
                  </a:solidFill>
                  <a:latin typeface="Times New Roman" pitchFamily="18" charset="0"/>
                  <a:ea typeface="Verdana"/>
                </a:endParaRPr>
              </a:p>
            </p:txBody>
          </p:sp>
        </p:grpSp>
        <p:grpSp>
          <p:nvGrpSpPr>
            <p:cNvPr id="28713" name="Group 53"/>
            <p:cNvGrpSpPr>
              <a:grpSpLocks noChangeAspect="1"/>
            </p:cNvGrpSpPr>
            <p:nvPr/>
          </p:nvGrpSpPr>
          <p:grpSpPr bwMode="auto">
            <a:xfrm>
              <a:off x="2101" y="2299"/>
              <a:ext cx="516" cy="145"/>
              <a:chOff x="2054" y="2391"/>
              <a:chExt cx="506" cy="142"/>
            </a:xfrm>
          </p:grpSpPr>
          <p:sp>
            <p:nvSpPr>
              <p:cNvPr id="28798" name="Text Box 54"/>
              <p:cNvSpPr txBox="1">
                <a:spLocks noChangeAspect="1" noChangeArrowheads="1"/>
              </p:cNvSpPr>
              <p:nvPr/>
            </p:nvSpPr>
            <p:spPr bwMode="auto">
              <a:xfrm>
                <a:off x="2054" y="2391"/>
                <a:ext cx="506"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defTabSz="914400" eaLnBrk="1" fontAlgn="base" hangingPunct="1">
                  <a:spcBef>
                    <a:spcPct val="0"/>
                  </a:spcBef>
                  <a:spcAft>
                    <a:spcPct val="0"/>
                  </a:spcAft>
                </a:pPr>
                <a:r>
                  <a:rPr kumimoji="1" lang="en-US" altLang="zh-CN" sz="900" b="1">
                    <a:solidFill>
                      <a:prstClr val="white"/>
                    </a:solidFill>
                    <a:latin typeface="Arial" charset="0"/>
                    <a:ea typeface="SimSun" pitchFamily="2" charset="-122"/>
                  </a:rPr>
                  <a:t>Guangzhou</a:t>
                </a:r>
                <a:endParaRPr kumimoji="1" lang="en-US" altLang="zh-TW" sz="900" b="1">
                  <a:solidFill>
                    <a:prstClr val="white"/>
                  </a:solidFill>
                  <a:latin typeface="Arial" charset="0"/>
                  <a:ea typeface="SimSun" pitchFamily="2" charset="-122"/>
                </a:endParaRPr>
              </a:p>
            </p:txBody>
          </p:sp>
          <p:sp>
            <p:nvSpPr>
              <p:cNvPr id="28799" name="Oval 55"/>
              <p:cNvSpPr>
                <a:spLocks noChangeAspect="1" noChangeArrowheads="1"/>
              </p:cNvSpPr>
              <p:nvPr/>
            </p:nvSpPr>
            <p:spPr bwMode="auto">
              <a:xfrm>
                <a:off x="2064" y="2468"/>
                <a:ext cx="48" cy="4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2400">
                  <a:solidFill>
                    <a:prstClr val="black"/>
                  </a:solidFill>
                  <a:latin typeface="Times New Roman" pitchFamily="18" charset="0"/>
                  <a:ea typeface="Verdana"/>
                </a:endParaRPr>
              </a:p>
            </p:txBody>
          </p:sp>
        </p:grpSp>
        <p:grpSp>
          <p:nvGrpSpPr>
            <p:cNvPr id="28714" name="Group 56"/>
            <p:cNvGrpSpPr>
              <a:grpSpLocks noChangeAspect="1"/>
            </p:cNvGrpSpPr>
            <p:nvPr/>
          </p:nvGrpSpPr>
          <p:grpSpPr bwMode="auto">
            <a:xfrm>
              <a:off x="2398" y="2378"/>
              <a:ext cx="321" cy="145"/>
              <a:chOff x="2354" y="2478"/>
              <a:chExt cx="315" cy="142"/>
            </a:xfrm>
          </p:grpSpPr>
          <p:sp>
            <p:nvSpPr>
              <p:cNvPr id="28796" name="Text Box 57"/>
              <p:cNvSpPr txBox="1">
                <a:spLocks noChangeAspect="1" noChangeArrowheads="1"/>
              </p:cNvSpPr>
              <p:nvPr/>
            </p:nvSpPr>
            <p:spPr bwMode="auto">
              <a:xfrm>
                <a:off x="2354" y="2478"/>
                <a:ext cx="315"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defTabSz="914400" eaLnBrk="1" fontAlgn="base" hangingPunct="1">
                  <a:spcBef>
                    <a:spcPct val="0"/>
                  </a:spcBef>
                  <a:spcAft>
                    <a:spcPct val="0"/>
                  </a:spcAft>
                </a:pPr>
                <a:r>
                  <a:rPr kumimoji="1" lang="en-US" altLang="zh-CN" sz="900" b="1">
                    <a:solidFill>
                      <a:prstClr val="white"/>
                    </a:solidFill>
                    <a:latin typeface="Arial" charset="0"/>
                    <a:ea typeface="SimSun" pitchFamily="2" charset="-122"/>
                  </a:rPr>
                  <a:t>Taipei</a:t>
                </a:r>
                <a:endParaRPr kumimoji="1" lang="en-US" altLang="zh-TW" sz="900" b="1">
                  <a:solidFill>
                    <a:prstClr val="white"/>
                  </a:solidFill>
                  <a:latin typeface="Arial" charset="0"/>
                  <a:ea typeface="SimSun" pitchFamily="2" charset="-122"/>
                </a:endParaRPr>
              </a:p>
            </p:txBody>
          </p:sp>
          <p:sp>
            <p:nvSpPr>
              <p:cNvPr id="28797" name="Oval 58"/>
              <p:cNvSpPr>
                <a:spLocks noChangeAspect="1" noChangeArrowheads="1"/>
              </p:cNvSpPr>
              <p:nvPr/>
            </p:nvSpPr>
            <p:spPr bwMode="auto">
              <a:xfrm>
                <a:off x="2358" y="2504"/>
                <a:ext cx="48" cy="4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2400">
                  <a:solidFill>
                    <a:prstClr val="black"/>
                  </a:solidFill>
                  <a:latin typeface="Times New Roman" pitchFamily="18" charset="0"/>
                  <a:ea typeface="Verdana"/>
                </a:endParaRPr>
              </a:p>
            </p:txBody>
          </p:sp>
        </p:grpSp>
        <p:grpSp>
          <p:nvGrpSpPr>
            <p:cNvPr id="28715" name="Group 59"/>
            <p:cNvGrpSpPr>
              <a:grpSpLocks noChangeAspect="1"/>
            </p:cNvGrpSpPr>
            <p:nvPr/>
          </p:nvGrpSpPr>
          <p:grpSpPr bwMode="auto">
            <a:xfrm>
              <a:off x="2181" y="1640"/>
              <a:ext cx="306" cy="145"/>
              <a:chOff x="2142" y="1755"/>
              <a:chExt cx="300" cy="142"/>
            </a:xfrm>
          </p:grpSpPr>
          <p:sp>
            <p:nvSpPr>
              <p:cNvPr id="28794" name="Text Box 60"/>
              <p:cNvSpPr txBox="1">
                <a:spLocks noChangeAspect="1" noChangeArrowheads="1"/>
              </p:cNvSpPr>
              <p:nvPr/>
            </p:nvSpPr>
            <p:spPr bwMode="auto">
              <a:xfrm>
                <a:off x="2142" y="1755"/>
                <a:ext cx="300"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defTabSz="914400" eaLnBrk="1" fontAlgn="base" hangingPunct="1">
                  <a:spcBef>
                    <a:spcPct val="0"/>
                  </a:spcBef>
                  <a:spcAft>
                    <a:spcPct val="0"/>
                  </a:spcAft>
                </a:pPr>
                <a:r>
                  <a:rPr kumimoji="1" lang="en-US" altLang="zh-CN" sz="900" b="1">
                    <a:solidFill>
                      <a:prstClr val="white"/>
                    </a:solidFill>
                    <a:latin typeface="Arial" charset="0"/>
                    <a:ea typeface="SimSun" pitchFamily="2" charset="-122"/>
                  </a:rPr>
                  <a:t>Jinan</a:t>
                </a:r>
                <a:endParaRPr kumimoji="1" lang="en-US" altLang="zh-TW" sz="900" b="1">
                  <a:solidFill>
                    <a:prstClr val="white"/>
                  </a:solidFill>
                  <a:latin typeface="Arial" charset="0"/>
                  <a:ea typeface="SimSun" pitchFamily="2" charset="-122"/>
                </a:endParaRPr>
              </a:p>
            </p:txBody>
          </p:sp>
          <p:sp>
            <p:nvSpPr>
              <p:cNvPr id="28795" name="Oval 61"/>
              <p:cNvSpPr>
                <a:spLocks noChangeAspect="1" noChangeArrowheads="1"/>
              </p:cNvSpPr>
              <p:nvPr/>
            </p:nvSpPr>
            <p:spPr bwMode="auto">
              <a:xfrm>
                <a:off x="2144" y="1808"/>
                <a:ext cx="48" cy="4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2400">
                  <a:solidFill>
                    <a:prstClr val="black"/>
                  </a:solidFill>
                  <a:latin typeface="Times New Roman" pitchFamily="18" charset="0"/>
                  <a:ea typeface="Verdana"/>
                </a:endParaRPr>
              </a:p>
            </p:txBody>
          </p:sp>
        </p:grpSp>
        <p:grpSp>
          <p:nvGrpSpPr>
            <p:cNvPr id="28716" name="Group 62"/>
            <p:cNvGrpSpPr>
              <a:grpSpLocks noChangeAspect="1"/>
            </p:cNvGrpSpPr>
            <p:nvPr/>
          </p:nvGrpSpPr>
          <p:grpSpPr bwMode="auto">
            <a:xfrm>
              <a:off x="1259" y="1473"/>
              <a:ext cx="565" cy="145"/>
              <a:chOff x="1238" y="1593"/>
              <a:chExt cx="554" cy="142"/>
            </a:xfrm>
          </p:grpSpPr>
          <p:sp>
            <p:nvSpPr>
              <p:cNvPr id="28792" name="Text Box 63"/>
              <p:cNvSpPr txBox="1">
                <a:spLocks noChangeAspect="1" noChangeArrowheads="1"/>
              </p:cNvSpPr>
              <p:nvPr/>
            </p:nvSpPr>
            <p:spPr bwMode="auto">
              <a:xfrm>
                <a:off x="1238" y="1593"/>
                <a:ext cx="554"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defTabSz="914400" eaLnBrk="1" fontAlgn="base" hangingPunct="1">
                  <a:spcBef>
                    <a:spcPct val="0"/>
                  </a:spcBef>
                  <a:spcAft>
                    <a:spcPct val="0"/>
                  </a:spcAft>
                </a:pPr>
                <a:r>
                  <a:rPr kumimoji="1" lang="en-US" altLang="zh-CN" sz="900" b="1">
                    <a:solidFill>
                      <a:prstClr val="white"/>
                    </a:solidFill>
                    <a:latin typeface="Arial" charset="0"/>
                    <a:ea typeface="SimSun" pitchFamily="2" charset="-122"/>
                  </a:rPr>
                  <a:t>Shijiazhuang</a:t>
                </a:r>
                <a:endParaRPr kumimoji="1" lang="en-US" altLang="zh-TW" sz="900" b="1">
                  <a:solidFill>
                    <a:prstClr val="white"/>
                  </a:solidFill>
                  <a:latin typeface="Arial" charset="0"/>
                  <a:ea typeface="SimSun" pitchFamily="2" charset="-122"/>
                </a:endParaRPr>
              </a:p>
            </p:txBody>
          </p:sp>
          <p:sp>
            <p:nvSpPr>
              <p:cNvPr id="28793" name="Oval 64"/>
              <p:cNvSpPr>
                <a:spLocks noChangeAspect="1" noChangeArrowheads="1"/>
              </p:cNvSpPr>
              <p:nvPr/>
            </p:nvSpPr>
            <p:spPr bwMode="auto">
              <a:xfrm>
                <a:off x="1744" y="1652"/>
                <a:ext cx="48" cy="4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2400">
                  <a:solidFill>
                    <a:prstClr val="black"/>
                  </a:solidFill>
                  <a:latin typeface="Times New Roman" pitchFamily="18" charset="0"/>
                  <a:ea typeface="Verdana"/>
                </a:endParaRPr>
              </a:p>
            </p:txBody>
          </p:sp>
        </p:grpSp>
        <p:grpSp>
          <p:nvGrpSpPr>
            <p:cNvPr id="28717" name="Group 65"/>
            <p:cNvGrpSpPr>
              <a:grpSpLocks noChangeAspect="1"/>
            </p:cNvGrpSpPr>
            <p:nvPr/>
          </p:nvGrpSpPr>
          <p:grpSpPr bwMode="auto">
            <a:xfrm>
              <a:off x="1220" y="1595"/>
              <a:ext cx="388" cy="145"/>
              <a:chOff x="1200" y="1711"/>
              <a:chExt cx="380" cy="142"/>
            </a:xfrm>
          </p:grpSpPr>
          <p:sp>
            <p:nvSpPr>
              <p:cNvPr id="28790" name="Text Box 66"/>
              <p:cNvSpPr txBox="1">
                <a:spLocks noChangeAspect="1" noChangeArrowheads="1"/>
              </p:cNvSpPr>
              <p:nvPr/>
            </p:nvSpPr>
            <p:spPr bwMode="auto">
              <a:xfrm>
                <a:off x="1200" y="1711"/>
                <a:ext cx="378"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defTabSz="914400" eaLnBrk="1" fontAlgn="base" hangingPunct="1">
                  <a:spcBef>
                    <a:spcPct val="0"/>
                  </a:spcBef>
                  <a:spcAft>
                    <a:spcPct val="0"/>
                  </a:spcAft>
                </a:pPr>
                <a:r>
                  <a:rPr kumimoji="1" lang="en-US" altLang="zh-CN" sz="900" b="1">
                    <a:solidFill>
                      <a:prstClr val="white"/>
                    </a:solidFill>
                    <a:latin typeface="Arial" charset="0"/>
                    <a:ea typeface="SimSun" pitchFamily="2" charset="-122"/>
                  </a:rPr>
                  <a:t>Taiyuan</a:t>
                </a:r>
                <a:endParaRPr kumimoji="1" lang="en-US" altLang="zh-TW" sz="900" b="1">
                  <a:solidFill>
                    <a:prstClr val="white"/>
                  </a:solidFill>
                  <a:latin typeface="Arial" charset="0"/>
                  <a:ea typeface="SimSun" pitchFamily="2" charset="-122"/>
                </a:endParaRPr>
              </a:p>
            </p:txBody>
          </p:sp>
          <p:sp>
            <p:nvSpPr>
              <p:cNvPr id="28791" name="Oval 67"/>
              <p:cNvSpPr>
                <a:spLocks noChangeAspect="1" noChangeArrowheads="1"/>
              </p:cNvSpPr>
              <p:nvPr/>
            </p:nvSpPr>
            <p:spPr bwMode="auto">
              <a:xfrm>
                <a:off x="1532" y="1770"/>
                <a:ext cx="48" cy="4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2400">
                  <a:solidFill>
                    <a:prstClr val="black"/>
                  </a:solidFill>
                  <a:latin typeface="Times New Roman" pitchFamily="18" charset="0"/>
                  <a:ea typeface="Verdana"/>
                </a:endParaRPr>
              </a:p>
            </p:txBody>
          </p:sp>
        </p:grpSp>
        <p:grpSp>
          <p:nvGrpSpPr>
            <p:cNvPr id="28718" name="Group 68"/>
            <p:cNvGrpSpPr>
              <a:grpSpLocks noChangeAspect="1"/>
            </p:cNvGrpSpPr>
            <p:nvPr/>
          </p:nvGrpSpPr>
          <p:grpSpPr bwMode="auto">
            <a:xfrm>
              <a:off x="1566" y="1699"/>
              <a:ext cx="504" cy="145"/>
              <a:chOff x="1539" y="1813"/>
              <a:chExt cx="494" cy="142"/>
            </a:xfrm>
          </p:grpSpPr>
          <p:sp>
            <p:nvSpPr>
              <p:cNvPr id="28788" name="Text Box 69"/>
              <p:cNvSpPr txBox="1">
                <a:spLocks noChangeAspect="1" noChangeArrowheads="1"/>
              </p:cNvSpPr>
              <p:nvPr/>
            </p:nvSpPr>
            <p:spPr bwMode="auto">
              <a:xfrm>
                <a:off x="1539" y="1813"/>
                <a:ext cx="494"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defTabSz="914400" eaLnBrk="1" fontAlgn="base" hangingPunct="1">
                  <a:spcBef>
                    <a:spcPct val="0"/>
                  </a:spcBef>
                  <a:spcAft>
                    <a:spcPct val="0"/>
                  </a:spcAft>
                </a:pPr>
                <a:r>
                  <a:rPr kumimoji="1" lang="en-US" altLang="zh-CN" sz="900" b="1">
                    <a:solidFill>
                      <a:prstClr val="white"/>
                    </a:solidFill>
                    <a:latin typeface="Arial" charset="0"/>
                    <a:ea typeface="SimSun" pitchFamily="2" charset="-122"/>
                  </a:rPr>
                  <a:t>Zhengzhou</a:t>
                </a:r>
                <a:endParaRPr kumimoji="1" lang="en-US" altLang="zh-TW" sz="900" b="1">
                  <a:solidFill>
                    <a:prstClr val="white"/>
                  </a:solidFill>
                  <a:latin typeface="Arial" charset="0"/>
                  <a:ea typeface="SimSun" pitchFamily="2" charset="-122"/>
                </a:endParaRPr>
              </a:p>
            </p:txBody>
          </p:sp>
          <p:sp>
            <p:nvSpPr>
              <p:cNvPr id="28789" name="Oval 70"/>
              <p:cNvSpPr>
                <a:spLocks noChangeAspect="1" noChangeArrowheads="1"/>
              </p:cNvSpPr>
              <p:nvPr/>
            </p:nvSpPr>
            <p:spPr bwMode="auto">
              <a:xfrm>
                <a:off x="1980" y="1872"/>
                <a:ext cx="48" cy="4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2400">
                  <a:solidFill>
                    <a:prstClr val="black"/>
                  </a:solidFill>
                  <a:latin typeface="Times New Roman" pitchFamily="18" charset="0"/>
                  <a:ea typeface="Verdana"/>
                </a:endParaRPr>
              </a:p>
            </p:txBody>
          </p:sp>
        </p:grpSp>
        <p:grpSp>
          <p:nvGrpSpPr>
            <p:cNvPr id="28719" name="Group 71"/>
            <p:cNvGrpSpPr>
              <a:grpSpLocks noChangeAspect="1"/>
            </p:cNvGrpSpPr>
            <p:nvPr/>
          </p:nvGrpSpPr>
          <p:grpSpPr bwMode="auto">
            <a:xfrm>
              <a:off x="1550" y="1772"/>
              <a:ext cx="270" cy="145"/>
              <a:chOff x="1523" y="1884"/>
              <a:chExt cx="265" cy="142"/>
            </a:xfrm>
          </p:grpSpPr>
          <p:sp>
            <p:nvSpPr>
              <p:cNvPr id="28786" name="Text Box 72"/>
              <p:cNvSpPr txBox="1">
                <a:spLocks noChangeAspect="1" noChangeArrowheads="1"/>
              </p:cNvSpPr>
              <p:nvPr/>
            </p:nvSpPr>
            <p:spPr bwMode="auto">
              <a:xfrm>
                <a:off x="1523" y="1884"/>
                <a:ext cx="265"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defTabSz="914400" eaLnBrk="1" fontAlgn="base" hangingPunct="1">
                  <a:spcBef>
                    <a:spcPct val="0"/>
                  </a:spcBef>
                  <a:spcAft>
                    <a:spcPct val="0"/>
                  </a:spcAft>
                </a:pPr>
                <a:r>
                  <a:rPr kumimoji="1" lang="en-US" altLang="zh-CN" sz="900" b="1">
                    <a:solidFill>
                      <a:prstClr val="white"/>
                    </a:solidFill>
                    <a:latin typeface="Arial" charset="0"/>
                    <a:ea typeface="SimSun" pitchFamily="2" charset="-122"/>
                  </a:rPr>
                  <a:t>Xian</a:t>
                </a:r>
                <a:endParaRPr kumimoji="1" lang="en-US" altLang="zh-TW" sz="900" b="1">
                  <a:solidFill>
                    <a:prstClr val="white"/>
                  </a:solidFill>
                  <a:latin typeface="Arial" charset="0"/>
                  <a:ea typeface="SimSun" pitchFamily="2" charset="-122"/>
                </a:endParaRPr>
              </a:p>
            </p:txBody>
          </p:sp>
          <p:sp>
            <p:nvSpPr>
              <p:cNvPr id="28787" name="Oval 73"/>
              <p:cNvSpPr>
                <a:spLocks noChangeAspect="1" noChangeArrowheads="1"/>
              </p:cNvSpPr>
              <p:nvPr/>
            </p:nvSpPr>
            <p:spPr bwMode="auto">
              <a:xfrm>
                <a:off x="1736" y="1940"/>
                <a:ext cx="48" cy="4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2400">
                  <a:solidFill>
                    <a:prstClr val="black"/>
                  </a:solidFill>
                  <a:latin typeface="Times New Roman" pitchFamily="18" charset="0"/>
                  <a:ea typeface="Verdana"/>
                </a:endParaRPr>
              </a:p>
            </p:txBody>
          </p:sp>
        </p:grpSp>
        <p:grpSp>
          <p:nvGrpSpPr>
            <p:cNvPr id="28720" name="Group 74"/>
            <p:cNvGrpSpPr>
              <a:grpSpLocks noChangeAspect="1"/>
            </p:cNvGrpSpPr>
            <p:nvPr/>
          </p:nvGrpSpPr>
          <p:grpSpPr bwMode="auto">
            <a:xfrm>
              <a:off x="2195" y="1778"/>
              <a:ext cx="297" cy="145"/>
              <a:chOff x="2156" y="1890"/>
              <a:chExt cx="291" cy="142"/>
            </a:xfrm>
          </p:grpSpPr>
          <p:sp>
            <p:nvSpPr>
              <p:cNvPr id="28784" name="Text Box 75"/>
              <p:cNvSpPr txBox="1">
                <a:spLocks noChangeAspect="1" noChangeArrowheads="1"/>
              </p:cNvSpPr>
              <p:nvPr/>
            </p:nvSpPr>
            <p:spPr bwMode="auto">
              <a:xfrm>
                <a:off x="2159" y="1890"/>
                <a:ext cx="288"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defTabSz="914400" eaLnBrk="1" fontAlgn="base" hangingPunct="1">
                  <a:spcBef>
                    <a:spcPct val="0"/>
                  </a:spcBef>
                  <a:spcAft>
                    <a:spcPct val="0"/>
                  </a:spcAft>
                </a:pPr>
                <a:r>
                  <a:rPr kumimoji="1" lang="en-US" altLang="zh-CN" sz="900" b="1">
                    <a:solidFill>
                      <a:prstClr val="white"/>
                    </a:solidFill>
                    <a:latin typeface="Arial" charset="0"/>
                    <a:ea typeface="SimSun" pitchFamily="2" charset="-122"/>
                  </a:rPr>
                  <a:t>Hefei</a:t>
                </a:r>
                <a:endParaRPr kumimoji="1" lang="en-US" altLang="zh-TW" sz="900" b="1">
                  <a:solidFill>
                    <a:prstClr val="white"/>
                  </a:solidFill>
                  <a:latin typeface="Arial" charset="0"/>
                  <a:ea typeface="SimSun" pitchFamily="2" charset="-122"/>
                </a:endParaRPr>
              </a:p>
            </p:txBody>
          </p:sp>
          <p:sp>
            <p:nvSpPr>
              <p:cNvPr id="28785" name="Oval 76"/>
              <p:cNvSpPr>
                <a:spLocks noChangeAspect="1" noChangeArrowheads="1"/>
              </p:cNvSpPr>
              <p:nvPr/>
            </p:nvSpPr>
            <p:spPr bwMode="auto">
              <a:xfrm>
                <a:off x="2156" y="1940"/>
                <a:ext cx="48" cy="4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2400">
                  <a:solidFill>
                    <a:prstClr val="black"/>
                  </a:solidFill>
                  <a:latin typeface="Times New Roman" pitchFamily="18" charset="0"/>
                  <a:ea typeface="Verdana"/>
                </a:endParaRPr>
              </a:p>
            </p:txBody>
          </p:sp>
        </p:grpSp>
        <p:grpSp>
          <p:nvGrpSpPr>
            <p:cNvPr id="28721" name="Group 77"/>
            <p:cNvGrpSpPr>
              <a:grpSpLocks noChangeAspect="1"/>
            </p:cNvGrpSpPr>
            <p:nvPr/>
          </p:nvGrpSpPr>
          <p:grpSpPr bwMode="auto">
            <a:xfrm>
              <a:off x="1776" y="1887"/>
              <a:ext cx="366" cy="145"/>
              <a:chOff x="1745" y="1998"/>
              <a:chExt cx="359" cy="142"/>
            </a:xfrm>
          </p:grpSpPr>
          <p:sp>
            <p:nvSpPr>
              <p:cNvPr id="28782" name="Text Box 78"/>
              <p:cNvSpPr txBox="1">
                <a:spLocks noChangeAspect="1" noChangeArrowheads="1"/>
              </p:cNvSpPr>
              <p:nvPr/>
            </p:nvSpPr>
            <p:spPr bwMode="auto">
              <a:xfrm>
                <a:off x="1745" y="1998"/>
                <a:ext cx="350"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defTabSz="914400" eaLnBrk="1" fontAlgn="base" hangingPunct="1">
                  <a:spcBef>
                    <a:spcPct val="0"/>
                  </a:spcBef>
                  <a:spcAft>
                    <a:spcPct val="0"/>
                  </a:spcAft>
                </a:pPr>
                <a:r>
                  <a:rPr kumimoji="1" lang="en-US" altLang="zh-CN" sz="900" b="1">
                    <a:solidFill>
                      <a:prstClr val="white"/>
                    </a:solidFill>
                    <a:latin typeface="Arial" charset="0"/>
                    <a:ea typeface="SimSun" pitchFamily="2" charset="-122"/>
                  </a:rPr>
                  <a:t>Wuhan</a:t>
                </a:r>
                <a:endParaRPr kumimoji="1" lang="en-US" altLang="zh-TW" sz="900" b="1">
                  <a:solidFill>
                    <a:prstClr val="white"/>
                  </a:solidFill>
                  <a:latin typeface="Arial" charset="0"/>
                  <a:ea typeface="SimSun" pitchFamily="2" charset="-122"/>
                </a:endParaRPr>
              </a:p>
            </p:txBody>
          </p:sp>
          <p:sp>
            <p:nvSpPr>
              <p:cNvPr id="28783" name="Oval 79"/>
              <p:cNvSpPr>
                <a:spLocks noChangeAspect="1" noChangeArrowheads="1"/>
              </p:cNvSpPr>
              <p:nvPr/>
            </p:nvSpPr>
            <p:spPr bwMode="auto">
              <a:xfrm>
                <a:off x="2056" y="2054"/>
                <a:ext cx="48" cy="4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2400">
                  <a:solidFill>
                    <a:prstClr val="black"/>
                  </a:solidFill>
                  <a:latin typeface="Times New Roman" pitchFamily="18" charset="0"/>
                  <a:ea typeface="Verdana"/>
                </a:endParaRPr>
              </a:p>
            </p:txBody>
          </p:sp>
        </p:grpSp>
        <p:grpSp>
          <p:nvGrpSpPr>
            <p:cNvPr id="28722" name="Group 80"/>
            <p:cNvGrpSpPr>
              <a:grpSpLocks noChangeAspect="1"/>
            </p:cNvGrpSpPr>
            <p:nvPr/>
          </p:nvGrpSpPr>
          <p:grpSpPr bwMode="auto">
            <a:xfrm>
              <a:off x="1133" y="1876"/>
              <a:ext cx="431" cy="145"/>
              <a:chOff x="1114" y="1986"/>
              <a:chExt cx="423" cy="142"/>
            </a:xfrm>
          </p:grpSpPr>
          <p:sp>
            <p:nvSpPr>
              <p:cNvPr id="28780" name="Text Box 81"/>
              <p:cNvSpPr txBox="1">
                <a:spLocks noChangeAspect="1" noChangeArrowheads="1"/>
              </p:cNvSpPr>
              <p:nvPr/>
            </p:nvSpPr>
            <p:spPr bwMode="auto">
              <a:xfrm>
                <a:off x="1114" y="1986"/>
                <a:ext cx="423"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defTabSz="914400" eaLnBrk="1" fontAlgn="base" hangingPunct="1">
                  <a:spcBef>
                    <a:spcPct val="0"/>
                  </a:spcBef>
                  <a:spcAft>
                    <a:spcPct val="0"/>
                  </a:spcAft>
                </a:pPr>
                <a:r>
                  <a:rPr kumimoji="1" lang="en-US" altLang="zh-CN" sz="900" b="1">
                    <a:solidFill>
                      <a:prstClr val="white"/>
                    </a:solidFill>
                    <a:latin typeface="Arial" charset="0"/>
                    <a:ea typeface="SimSun" pitchFamily="2" charset="-122"/>
                  </a:rPr>
                  <a:t>Chengdu</a:t>
                </a:r>
                <a:endParaRPr kumimoji="1" lang="en-US" altLang="zh-TW" sz="900" b="1">
                  <a:solidFill>
                    <a:prstClr val="white"/>
                  </a:solidFill>
                  <a:latin typeface="Arial" charset="0"/>
                  <a:ea typeface="SimSun" pitchFamily="2" charset="-122"/>
                </a:endParaRPr>
              </a:p>
            </p:txBody>
          </p:sp>
          <p:sp>
            <p:nvSpPr>
              <p:cNvPr id="28781" name="Oval 82"/>
              <p:cNvSpPr>
                <a:spLocks noChangeAspect="1" noChangeArrowheads="1"/>
              </p:cNvSpPr>
              <p:nvPr/>
            </p:nvSpPr>
            <p:spPr bwMode="auto">
              <a:xfrm>
                <a:off x="1488" y="2042"/>
                <a:ext cx="48" cy="4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2400">
                  <a:solidFill>
                    <a:prstClr val="black"/>
                  </a:solidFill>
                  <a:latin typeface="Times New Roman" pitchFamily="18" charset="0"/>
                  <a:ea typeface="Verdana"/>
                </a:endParaRPr>
              </a:p>
            </p:txBody>
          </p:sp>
        </p:grpSp>
        <p:grpSp>
          <p:nvGrpSpPr>
            <p:cNvPr id="28723" name="Group 83"/>
            <p:cNvGrpSpPr>
              <a:grpSpLocks noChangeAspect="1"/>
            </p:cNvGrpSpPr>
            <p:nvPr/>
          </p:nvGrpSpPr>
          <p:grpSpPr bwMode="auto">
            <a:xfrm>
              <a:off x="1386" y="1987"/>
              <a:ext cx="500" cy="145"/>
              <a:chOff x="1362" y="2095"/>
              <a:chExt cx="491" cy="141"/>
            </a:xfrm>
          </p:grpSpPr>
          <p:sp>
            <p:nvSpPr>
              <p:cNvPr id="28778" name="Text Box 84"/>
              <p:cNvSpPr txBox="1">
                <a:spLocks noChangeAspect="1" noChangeArrowheads="1"/>
              </p:cNvSpPr>
              <p:nvPr/>
            </p:nvSpPr>
            <p:spPr bwMode="auto">
              <a:xfrm>
                <a:off x="1362" y="2095"/>
                <a:ext cx="491" cy="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defTabSz="914400" eaLnBrk="1" fontAlgn="base" hangingPunct="1">
                  <a:spcBef>
                    <a:spcPct val="0"/>
                  </a:spcBef>
                  <a:spcAft>
                    <a:spcPct val="0"/>
                  </a:spcAft>
                </a:pPr>
                <a:r>
                  <a:rPr kumimoji="1" lang="en-US" altLang="zh-CN" sz="900" b="1">
                    <a:solidFill>
                      <a:prstClr val="white"/>
                    </a:solidFill>
                    <a:latin typeface="Arial" charset="0"/>
                    <a:ea typeface="SimSun" pitchFamily="2" charset="-122"/>
                  </a:rPr>
                  <a:t>Chongqing</a:t>
                </a:r>
                <a:endParaRPr kumimoji="1" lang="en-US" altLang="zh-TW" sz="900" b="1">
                  <a:solidFill>
                    <a:prstClr val="white"/>
                  </a:solidFill>
                  <a:latin typeface="Arial" charset="0"/>
                  <a:ea typeface="SimSun" pitchFamily="2" charset="-122"/>
                </a:endParaRPr>
              </a:p>
            </p:txBody>
          </p:sp>
          <p:sp>
            <p:nvSpPr>
              <p:cNvPr id="28779" name="Oval 85"/>
              <p:cNvSpPr>
                <a:spLocks noChangeAspect="1" noChangeArrowheads="1"/>
              </p:cNvSpPr>
              <p:nvPr/>
            </p:nvSpPr>
            <p:spPr bwMode="auto">
              <a:xfrm>
                <a:off x="1804" y="2154"/>
                <a:ext cx="48" cy="4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2400">
                  <a:solidFill>
                    <a:prstClr val="black"/>
                  </a:solidFill>
                  <a:latin typeface="Times New Roman" pitchFamily="18" charset="0"/>
                  <a:ea typeface="Verdana"/>
                </a:endParaRPr>
              </a:p>
            </p:txBody>
          </p:sp>
        </p:grpSp>
        <p:grpSp>
          <p:nvGrpSpPr>
            <p:cNvPr id="28724" name="Group 86"/>
            <p:cNvGrpSpPr>
              <a:grpSpLocks noChangeAspect="1"/>
            </p:cNvGrpSpPr>
            <p:nvPr/>
          </p:nvGrpSpPr>
          <p:grpSpPr bwMode="auto">
            <a:xfrm>
              <a:off x="1542" y="2088"/>
              <a:ext cx="468" cy="145"/>
              <a:chOff x="1515" y="2193"/>
              <a:chExt cx="460" cy="142"/>
            </a:xfrm>
          </p:grpSpPr>
          <p:sp>
            <p:nvSpPr>
              <p:cNvPr id="28776" name="Text Box 87"/>
              <p:cNvSpPr txBox="1">
                <a:spLocks noChangeAspect="1" noChangeArrowheads="1"/>
              </p:cNvSpPr>
              <p:nvPr/>
            </p:nvSpPr>
            <p:spPr bwMode="auto">
              <a:xfrm>
                <a:off x="1515" y="2193"/>
                <a:ext cx="460"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defTabSz="914400" eaLnBrk="1" fontAlgn="base" hangingPunct="1">
                  <a:spcBef>
                    <a:spcPct val="0"/>
                  </a:spcBef>
                  <a:spcAft>
                    <a:spcPct val="0"/>
                  </a:spcAft>
                </a:pPr>
                <a:r>
                  <a:rPr kumimoji="1" lang="en-US" altLang="zh-CN" sz="900" b="1">
                    <a:solidFill>
                      <a:prstClr val="white"/>
                    </a:solidFill>
                    <a:latin typeface="Arial" charset="0"/>
                    <a:ea typeface="SimSun" pitchFamily="2" charset="-122"/>
                  </a:rPr>
                  <a:t>Changsha</a:t>
                </a:r>
                <a:endParaRPr kumimoji="1" lang="en-US" altLang="zh-TW" sz="900" b="1">
                  <a:solidFill>
                    <a:prstClr val="white"/>
                  </a:solidFill>
                  <a:latin typeface="Arial" charset="0"/>
                  <a:ea typeface="SimSun" pitchFamily="2" charset="-122"/>
                </a:endParaRPr>
              </a:p>
            </p:txBody>
          </p:sp>
          <p:sp>
            <p:nvSpPr>
              <p:cNvPr id="28777" name="Oval 88"/>
              <p:cNvSpPr>
                <a:spLocks noChangeAspect="1" noChangeArrowheads="1"/>
              </p:cNvSpPr>
              <p:nvPr/>
            </p:nvSpPr>
            <p:spPr bwMode="auto">
              <a:xfrm>
                <a:off x="1920" y="2246"/>
                <a:ext cx="48" cy="4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2400">
                  <a:solidFill>
                    <a:prstClr val="black"/>
                  </a:solidFill>
                  <a:latin typeface="Times New Roman" pitchFamily="18" charset="0"/>
                  <a:ea typeface="Verdana"/>
                </a:endParaRPr>
              </a:p>
            </p:txBody>
          </p:sp>
        </p:grpSp>
        <p:grpSp>
          <p:nvGrpSpPr>
            <p:cNvPr id="28725" name="Group 89"/>
            <p:cNvGrpSpPr>
              <a:grpSpLocks noChangeAspect="1"/>
            </p:cNvGrpSpPr>
            <p:nvPr/>
          </p:nvGrpSpPr>
          <p:grpSpPr bwMode="auto">
            <a:xfrm>
              <a:off x="1813" y="2219"/>
              <a:ext cx="407" cy="145"/>
              <a:chOff x="1781" y="2322"/>
              <a:chExt cx="400" cy="141"/>
            </a:xfrm>
          </p:grpSpPr>
          <p:sp>
            <p:nvSpPr>
              <p:cNvPr id="28774" name="Text Box 90"/>
              <p:cNvSpPr txBox="1">
                <a:spLocks noChangeAspect="1" noChangeArrowheads="1"/>
              </p:cNvSpPr>
              <p:nvPr/>
            </p:nvSpPr>
            <p:spPr bwMode="auto">
              <a:xfrm>
                <a:off x="1781" y="2322"/>
                <a:ext cx="400" cy="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defTabSz="914400" eaLnBrk="1" fontAlgn="base" hangingPunct="1">
                  <a:spcBef>
                    <a:spcPct val="0"/>
                  </a:spcBef>
                  <a:spcAft>
                    <a:spcPct val="0"/>
                  </a:spcAft>
                </a:pPr>
                <a:r>
                  <a:rPr kumimoji="1" lang="en-US" altLang="zh-CN" sz="900" b="1">
                    <a:solidFill>
                      <a:prstClr val="white"/>
                    </a:solidFill>
                    <a:latin typeface="Arial" charset="0"/>
                    <a:ea typeface="SimSun" pitchFamily="2" charset="-122"/>
                  </a:rPr>
                  <a:t>Guiyang</a:t>
                </a:r>
                <a:endParaRPr kumimoji="1" lang="en-US" altLang="zh-TW" sz="900" b="1">
                  <a:solidFill>
                    <a:prstClr val="white"/>
                  </a:solidFill>
                  <a:latin typeface="Arial" charset="0"/>
                  <a:ea typeface="SimSun" pitchFamily="2" charset="-122"/>
                </a:endParaRPr>
              </a:p>
            </p:txBody>
          </p:sp>
          <p:sp>
            <p:nvSpPr>
              <p:cNvPr id="28775" name="Oval 91"/>
              <p:cNvSpPr>
                <a:spLocks noChangeAspect="1" noChangeArrowheads="1"/>
              </p:cNvSpPr>
              <p:nvPr/>
            </p:nvSpPr>
            <p:spPr bwMode="auto">
              <a:xfrm>
                <a:off x="1784" y="2366"/>
                <a:ext cx="48" cy="4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2400">
                  <a:solidFill>
                    <a:prstClr val="black"/>
                  </a:solidFill>
                  <a:latin typeface="Times New Roman" pitchFamily="18" charset="0"/>
                  <a:ea typeface="Verdana"/>
                </a:endParaRPr>
              </a:p>
            </p:txBody>
          </p:sp>
        </p:grpSp>
        <p:grpSp>
          <p:nvGrpSpPr>
            <p:cNvPr id="28726" name="Group 92"/>
            <p:cNvGrpSpPr>
              <a:grpSpLocks noChangeAspect="1"/>
            </p:cNvGrpSpPr>
            <p:nvPr/>
          </p:nvGrpSpPr>
          <p:grpSpPr bwMode="auto">
            <a:xfrm>
              <a:off x="1191" y="2224"/>
              <a:ext cx="431" cy="145"/>
              <a:chOff x="1171" y="2326"/>
              <a:chExt cx="423" cy="142"/>
            </a:xfrm>
          </p:grpSpPr>
          <p:sp>
            <p:nvSpPr>
              <p:cNvPr id="28772" name="Text Box 93"/>
              <p:cNvSpPr txBox="1">
                <a:spLocks noChangeAspect="1" noChangeArrowheads="1"/>
              </p:cNvSpPr>
              <p:nvPr/>
            </p:nvSpPr>
            <p:spPr bwMode="auto">
              <a:xfrm>
                <a:off x="1171" y="2326"/>
                <a:ext cx="423"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defTabSz="914400" eaLnBrk="1" fontAlgn="base" hangingPunct="1">
                  <a:spcBef>
                    <a:spcPct val="0"/>
                  </a:spcBef>
                  <a:spcAft>
                    <a:spcPct val="0"/>
                  </a:spcAft>
                </a:pPr>
                <a:r>
                  <a:rPr kumimoji="1" lang="en-US" altLang="zh-CN" sz="900" b="1" dirty="0">
                    <a:solidFill>
                      <a:prstClr val="white"/>
                    </a:solidFill>
                    <a:latin typeface="Arial" charset="0"/>
                    <a:ea typeface="SimSun" pitchFamily="2" charset="-122"/>
                  </a:rPr>
                  <a:t>Kunming</a:t>
                </a:r>
                <a:endParaRPr kumimoji="1" lang="en-US" altLang="zh-TW" sz="900" b="1" dirty="0">
                  <a:solidFill>
                    <a:prstClr val="white"/>
                  </a:solidFill>
                  <a:latin typeface="Arial" charset="0"/>
                  <a:ea typeface="SimSun" pitchFamily="2" charset="-122"/>
                </a:endParaRPr>
              </a:p>
            </p:txBody>
          </p:sp>
          <p:sp>
            <p:nvSpPr>
              <p:cNvPr id="28773" name="Oval 94"/>
              <p:cNvSpPr>
                <a:spLocks noChangeAspect="1" noChangeArrowheads="1"/>
              </p:cNvSpPr>
              <p:nvPr/>
            </p:nvSpPr>
            <p:spPr bwMode="auto">
              <a:xfrm>
                <a:off x="1544" y="2382"/>
                <a:ext cx="48" cy="4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2400">
                  <a:solidFill>
                    <a:prstClr val="black"/>
                  </a:solidFill>
                  <a:latin typeface="Times New Roman" pitchFamily="18" charset="0"/>
                  <a:ea typeface="Verdana"/>
                </a:endParaRPr>
              </a:p>
            </p:txBody>
          </p:sp>
        </p:grpSp>
        <p:grpSp>
          <p:nvGrpSpPr>
            <p:cNvPr id="28727" name="Group 95"/>
            <p:cNvGrpSpPr>
              <a:grpSpLocks noChangeAspect="1"/>
            </p:cNvGrpSpPr>
            <p:nvPr/>
          </p:nvGrpSpPr>
          <p:grpSpPr bwMode="auto">
            <a:xfrm>
              <a:off x="1608" y="2318"/>
              <a:ext cx="322" cy="145"/>
              <a:chOff x="1580" y="2418"/>
              <a:chExt cx="316" cy="142"/>
            </a:xfrm>
          </p:grpSpPr>
          <p:sp>
            <p:nvSpPr>
              <p:cNvPr id="28770" name="Text Box 96"/>
              <p:cNvSpPr txBox="1">
                <a:spLocks noChangeAspect="1" noChangeArrowheads="1"/>
              </p:cNvSpPr>
              <p:nvPr/>
            </p:nvSpPr>
            <p:spPr bwMode="auto">
              <a:xfrm>
                <a:off x="1580" y="2418"/>
                <a:ext cx="316"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defTabSz="914400" eaLnBrk="1" fontAlgn="base" hangingPunct="1">
                  <a:spcBef>
                    <a:spcPct val="0"/>
                  </a:spcBef>
                  <a:spcAft>
                    <a:spcPct val="0"/>
                  </a:spcAft>
                </a:pPr>
                <a:r>
                  <a:rPr kumimoji="1" lang="en-US" altLang="zh-CN" sz="900" b="1">
                    <a:solidFill>
                      <a:prstClr val="white"/>
                    </a:solidFill>
                    <a:latin typeface="Arial" charset="0"/>
                    <a:ea typeface="SimSun" pitchFamily="2" charset="-122"/>
                  </a:rPr>
                  <a:t>Guilin</a:t>
                </a:r>
                <a:endParaRPr kumimoji="1" lang="en-US" altLang="zh-TW" sz="900" b="1">
                  <a:solidFill>
                    <a:prstClr val="white"/>
                  </a:solidFill>
                  <a:latin typeface="Arial" charset="0"/>
                  <a:ea typeface="SimSun" pitchFamily="2" charset="-122"/>
                </a:endParaRPr>
              </a:p>
            </p:txBody>
          </p:sp>
          <p:sp>
            <p:nvSpPr>
              <p:cNvPr id="28771" name="Oval 97"/>
              <p:cNvSpPr>
                <a:spLocks noChangeAspect="1" noChangeArrowheads="1"/>
              </p:cNvSpPr>
              <p:nvPr/>
            </p:nvSpPr>
            <p:spPr bwMode="auto">
              <a:xfrm>
                <a:off x="1844" y="2474"/>
                <a:ext cx="48" cy="4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2400">
                  <a:solidFill>
                    <a:prstClr val="black"/>
                  </a:solidFill>
                  <a:latin typeface="Times New Roman" pitchFamily="18" charset="0"/>
                  <a:ea typeface="Verdana"/>
                </a:endParaRPr>
              </a:p>
            </p:txBody>
          </p:sp>
        </p:grpSp>
        <p:grpSp>
          <p:nvGrpSpPr>
            <p:cNvPr id="28728" name="Group 98"/>
            <p:cNvGrpSpPr>
              <a:grpSpLocks noChangeAspect="1"/>
            </p:cNvGrpSpPr>
            <p:nvPr/>
          </p:nvGrpSpPr>
          <p:grpSpPr bwMode="auto">
            <a:xfrm>
              <a:off x="1576" y="2527"/>
              <a:ext cx="359" cy="145"/>
              <a:chOff x="1549" y="2623"/>
              <a:chExt cx="352" cy="142"/>
            </a:xfrm>
          </p:grpSpPr>
          <p:sp>
            <p:nvSpPr>
              <p:cNvPr id="28768" name="Text Box 99"/>
              <p:cNvSpPr txBox="1">
                <a:spLocks noChangeAspect="1" noChangeArrowheads="1"/>
              </p:cNvSpPr>
              <p:nvPr/>
            </p:nvSpPr>
            <p:spPr bwMode="auto">
              <a:xfrm>
                <a:off x="1549" y="2623"/>
                <a:ext cx="352"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defTabSz="914400" eaLnBrk="1" fontAlgn="base" hangingPunct="1">
                  <a:spcBef>
                    <a:spcPct val="0"/>
                  </a:spcBef>
                  <a:spcAft>
                    <a:spcPct val="0"/>
                  </a:spcAft>
                </a:pPr>
                <a:r>
                  <a:rPr kumimoji="1" lang="en-US" altLang="zh-CN" sz="900" b="1" dirty="0">
                    <a:solidFill>
                      <a:prstClr val="white"/>
                    </a:solidFill>
                    <a:latin typeface="Arial" charset="0"/>
                    <a:ea typeface="SimSun" pitchFamily="2" charset="-122"/>
                  </a:rPr>
                  <a:t>Haikou</a:t>
                </a:r>
                <a:endParaRPr kumimoji="1" lang="en-US" altLang="zh-TW" sz="900" b="1" dirty="0">
                  <a:solidFill>
                    <a:prstClr val="white"/>
                  </a:solidFill>
                  <a:latin typeface="Arial" charset="0"/>
                  <a:ea typeface="SimSun" pitchFamily="2" charset="-122"/>
                </a:endParaRPr>
              </a:p>
            </p:txBody>
          </p:sp>
          <p:sp>
            <p:nvSpPr>
              <p:cNvPr id="28769" name="Oval 100"/>
              <p:cNvSpPr>
                <a:spLocks noChangeAspect="1" noChangeArrowheads="1"/>
              </p:cNvSpPr>
              <p:nvPr/>
            </p:nvSpPr>
            <p:spPr bwMode="auto">
              <a:xfrm>
                <a:off x="1852" y="2682"/>
                <a:ext cx="48" cy="4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2400">
                  <a:solidFill>
                    <a:prstClr val="black"/>
                  </a:solidFill>
                  <a:latin typeface="Times New Roman" pitchFamily="18" charset="0"/>
                  <a:ea typeface="Verdana"/>
                </a:endParaRPr>
              </a:p>
            </p:txBody>
          </p:sp>
        </p:grpSp>
        <p:grpSp>
          <p:nvGrpSpPr>
            <p:cNvPr id="28729" name="Group 101"/>
            <p:cNvGrpSpPr>
              <a:grpSpLocks noChangeAspect="1"/>
            </p:cNvGrpSpPr>
            <p:nvPr/>
          </p:nvGrpSpPr>
          <p:grpSpPr bwMode="auto">
            <a:xfrm>
              <a:off x="2423" y="2872"/>
              <a:ext cx="345" cy="145"/>
              <a:chOff x="2380" y="2961"/>
              <a:chExt cx="338" cy="142"/>
            </a:xfrm>
          </p:grpSpPr>
          <p:sp>
            <p:nvSpPr>
              <p:cNvPr id="28766" name="Text Box 102"/>
              <p:cNvSpPr txBox="1">
                <a:spLocks noChangeAspect="1" noChangeArrowheads="1"/>
              </p:cNvSpPr>
              <p:nvPr/>
            </p:nvSpPr>
            <p:spPr bwMode="auto">
              <a:xfrm>
                <a:off x="2382" y="2961"/>
                <a:ext cx="336"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defTabSz="914400" fontAlgn="base">
                  <a:spcBef>
                    <a:spcPct val="0"/>
                  </a:spcBef>
                  <a:spcAft>
                    <a:spcPct val="0"/>
                  </a:spcAft>
                </a:pPr>
                <a:r>
                  <a:rPr kumimoji="1" lang="en-US" altLang="zh-CN" sz="900" b="1">
                    <a:solidFill>
                      <a:prstClr val="white"/>
                    </a:solidFill>
                    <a:latin typeface="Arial" charset="0"/>
                    <a:ea typeface="SimSun" pitchFamily="2" charset="-122"/>
                  </a:rPr>
                  <a:t>Manila</a:t>
                </a:r>
                <a:endParaRPr kumimoji="1" lang="en-US" altLang="zh-TW" sz="900" b="1">
                  <a:solidFill>
                    <a:prstClr val="white"/>
                  </a:solidFill>
                  <a:latin typeface="Arial" charset="0"/>
                  <a:ea typeface="SimSun" pitchFamily="2" charset="-122"/>
                </a:endParaRPr>
              </a:p>
            </p:txBody>
          </p:sp>
          <p:sp>
            <p:nvSpPr>
              <p:cNvPr id="28767" name="Oval 103"/>
              <p:cNvSpPr>
                <a:spLocks noChangeAspect="1" noChangeArrowheads="1"/>
              </p:cNvSpPr>
              <p:nvPr/>
            </p:nvSpPr>
            <p:spPr bwMode="auto">
              <a:xfrm>
                <a:off x="2380" y="3008"/>
                <a:ext cx="48" cy="4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2400">
                  <a:solidFill>
                    <a:prstClr val="black"/>
                  </a:solidFill>
                  <a:latin typeface="Times New Roman" pitchFamily="18" charset="0"/>
                  <a:ea typeface="Verdana"/>
                </a:endParaRPr>
              </a:p>
            </p:txBody>
          </p:sp>
        </p:grpSp>
        <p:grpSp>
          <p:nvGrpSpPr>
            <p:cNvPr id="28730" name="Group 104"/>
            <p:cNvGrpSpPr>
              <a:grpSpLocks noChangeAspect="1"/>
            </p:cNvGrpSpPr>
            <p:nvPr/>
          </p:nvGrpSpPr>
          <p:grpSpPr bwMode="auto">
            <a:xfrm>
              <a:off x="1745" y="3047"/>
              <a:ext cx="698" cy="145"/>
              <a:chOff x="1715" y="3131"/>
              <a:chExt cx="684" cy="142"/>
            </a:xfrm>
          </p:grpSpPr>
          <p:sp>
            <p:nvSpPr>
              <p:cNvPr id="28764" name="Text Box 105"/>
              <p:cNvSpPr txBox="1">
                <a:spLocks noChangeAspect="1" noChangeArrowheads="1"/>
              </p:cNvSpPr>
              <p:nvPr/>
            </p:nvSpPr>
            <p:spPr bwMode="auto">
              <a:xfrm>
                <a:off x="1715" y="3131"/>
                <a:ext cx="684"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defTabSz="914400" fontAlgn="base">
                  <a:spcBef>
                    <a:spcPct val="0"/>
                  </a:spcBef>
                  <a:spcAft>
                    <a:spcPct val="0"/>
                  </a:spcAft>
                </a:pPr>
                <a:r>
                  <a:rPr kumimoji="1" lang="en-US" altLang="zh-CN" sz="900" b="1">
                    <a:solidFill>
                      <a:prstClr val="white"/>
                    </a:solidFill>
                    <a:latin typeface="Arial" charset="0"/>
                    <a:ea typeface="SimSun" pitchFamily="2" charset="-122"/>
                  </a:rPr>
                  <a:t>Ho Chi Minh City</a:t>
                </a:r>
                <a:endParaRPr kumimoji="1" lang="en-US" altLang="zh-TW" sz="900" b="1">
                  <a:solidFill>
                    <a:prstClr val="white"/>
                  </a:solidFill>
                  <a:latin typeface="Arial" charset="0"/>
                  <a:ea typeface="SimSun" pitchFamily="2" charset="-122"/>
                </a:endParaRPr>
              </a:p>
            </p:txBody>
          </p:sp>
          <p:sp>
            <p:nvSpPr>
              <p:cNvPr id="28765" name="Oval 106"/>
              <p:cNvSpPr>
                <a:spLocks noChangeAspect="1" noChangeArrowheads="1"/>
              </p:cNvSpPr>
              <p:nvPr/>
            </p:nvSpPr>
            <p:spPr bwMode="auto">
              <a:xfrm>
                <a:off x="1716" y="3184"/>
                <a:ext cx="48" cy="4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2400">
                  <a:solidFill>
                    <a:prstClr val="black"/>
                  </a:solidFill>
                  <a:latin typeface="Times New Roman" pitchFamily="18" charset="0"/>
                  <a:ea typeface="Verdana"/>
                </a:endParaRPr>
              </a:p>
            </p:txBody>
          </p:sp>
        </p:grpSp>
        <p:grpSp>
          <p:nvGrpSpPr>
            <p:cNvPr id="28731" name="Group 107"/>
            <p:cNvGrpSpPr>
              <a:grpSpLocks noChangeAspect="1"/>
            </p:cNvGrpSpPr>
            <p:nvPr/>
          </p:nvGrpSpPr>
          <p:grpSpPr bwMode="auto">
            <a:xfrm>
              <a:off x="1441" y="2861"/>
              <a:ext cx="423" cy="145"/>
              <a:chOff x="1416" y="2950"/>
              <a:chExt cx="415" cy="142"/>
            </a:xfrm>
          </p:grpSpPr>
          <p:sp>
            <p:nvSpPr>
              <p:cNvPr id="28762" name="Text Box 108"/>
              <p:cNvSpPr txBox="1">
                <a:spLocks noChangeAspect="1" noChangeArrowheads="1"/>
              </p:cNvSpPr>
              <p:nvPr/>
            </p:nvSpPr>
            <p:spPr bwMode="auto">
              <a:xfrm>
                <a:off x="1416" y="2950"/>
                <a:ext cx="415"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defTabSz="914400" eaLnBrk="1" fontAlgn="base" hangingPunct="1">
                  <a:spcBef>
                    <a:spcPct val="0"/>
                  </a:spcBef>
                  <a:spcAft>
                    <a:spcPct val="0"/>
                  </a:spcAft>
                </a:pPr>
                <a:r>
                  <a:rPr kumimoji="1" lang="en-US" altLang="zh-CN" sz="900" b="1">
                    <a:solidFill>
                      <a:prstClr val="white"/>
                    </a:solidFill>
                    <a:latin typeface="Arial" charset="0"/>
                    <a:ea typeface="SimSun" pitchFamily="2" charset="-122"/>
                  </a:rPr>
                  <a:t>Bangkok</a:t>
                </a:r>
                <a:endParaRPr kumimoji="1" lang="en-US" altLang="zh-TW" sz="900" b="1">
                  <a:solidFill>
                    <a:prstClr val="white"/>
                  </a:solidFill>
                  <a:latin typeface="Arial" charset="0"/>
                  <a:ea typeface="SimSun" pitchFamily="2" charset="-122"/>
                </a:endParaRPr>
              </a:p>
            </p:txBody>
          </p:sp>
          <p:sp>
            <p:nvSpPr>
              <p:cNvPr id="28763" name="Oval 109"/>
              <p:cNvSpPr>
                <a:spLocks noChangeAspect="1" noChangeArrowheads="1"/>
              </p:cNvSpPr>
              <p:nvPr/>
            </p:nvSpPr>
            <p:spPr bwMode="auto">
              <a:xfrm>
                <a:off x="1420" y="3000"/>
                <a:ext cx="48" cy="4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2400">
                  <a:solidFill>
                    <a:prstClr val="black"/>
                  </a:solidFill>
                  <a:latin typeface="Times New Roman" pitchFamily="18" charset="0"/>
                  <a:ea typeface="Verdana"/>
                </a:endParaRPr>
              </a:p>
            </p:txBody>
          </p:sp>
        </p:grpSp>
        <p:grpSp>
          <p:nvGrpSpPr>
            <p:cNvPr id="28732" name="Group 110"/>
            <p:cNvGrpSpPr>
              <a:grpSpLocks noChangeAspect="1"/>
            </p:cNvGrpSpPr>
            <p:nvPr/>
          </p:nvGrpSpPr>
          <p:grpSpPr bwMode="auto">
            <a:xfrm>
              <a:off x="1369" y="2590"/>
              <a:ext cx="320" cy="145"/>
              <a:chOff x="1346" y="2684"/>
              <a:chExt cx="314" cy="142"/>
            </a:xfrm>
          </p:grpSpPr>
          <p:sp>
            <p:nvSpPr>
              <p:cNvPr id="28760" name="Text Box 111"/>
              <p:cNvSpPr txBox="1">
                <a:spLocks noChangeAspect="1" noChangeArrowheads="1"/>
              </p:cNvSpPr>
              <p:nvPr/>
            </p:nvSpPr>
            <p:spPr bwMode="auto">
              <a:xfrm>
                <a:off x="1346" y="2684"/>
                <a:ext cx="312"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defTabSz="914400" eaLnBrk="1" fontAlgn="base" hangingPunct="1">
                  <a:spcBef>
                    <a:spcPct val="0"/>
                  </a:spcBef>
                  <a:spcAft>
                    <a:spcPct val="0"/>
                  </a:spcAft>
                </a:pPr>
                <a:r>
                  <a:rPr kumimoji="1" lang="en-US" altLang="zh-CN" sz="900" b="1">
                    <a:solidFill>
                      <a:prstClr val="white"/>
                    </a:solidFill>
                    <a:latin typeface="Arial" charset="0"/>
                    <a:ea typeface="SimSun" pitchFamily="2" charset="-122"/>
                  </a:rPr>
                  <a:t>Hanoi</a:t>
                </a:r>
                <a:endParaRPr kumimoji="1" lang="en-US" altLang="zh-TW" sz="900" b="1">
                  <a:solidFill>
                    <a:prstClr val="white"/>
                  </a:solidFill>
                  <a:latin typeface="Arial" charset="0"/>
                  <a:ea typeface="SimSun" pitchFamily="2" charset="-122"/>
                </a:endParaRPr>
              </a:p>
            </p:txBody>
          </p:sp>
          <p:sp>
            <p:nvSpPr>
              <p:cNvPr id="28761" name="Oval 112"/>
              <p:cNvSpPr>
                <a:spLocks noChangeAspect="1" noChangeArrowheads="1"/>
              </p:cNvSpPr>
              <p:nvPr/>
            </p:nvSpPr>
            <p:spPr bwMode="auto">
              <a:xfrm>
                <a:off x="1612" y="2740"/>
                <a:ext cx="48" cy="4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2400">
                  <a:solidFill>
                    <a:prstClr val="black"/>
                  </a:solidFill>
                  <a:latin typeface="Times New Roman" pitchFamily="18" charset="0"/>
                  <a:ea typeface="Verdana"/>
                </a:endParaRPr>
              </a:p>
            </p:txBody>
          </p:sp>
        </p:grpSp>
        <p:grpSp>
          <p:nvGrpSpPr>
            <p:cNvPr id="28733" name="Group 113"/>
            <p:cNvGrpSpPr>
              <a:grpSpLocks noChangeAspect="1"/>
            </p:cNvGrpSpPr>
            <p:nvPr/>
          </p:nvGrpSpPr>
          <p:grpSpPr bwMode="auto">
            <a:xfrm>
              <a:off x="1431" y="3363"/>
              <a:ext cx="605" cy="145"/>
              <a:chOff x="1407" y="3441"/>
              <a:chExt cx="593" cy="142"/>
            </a:xfrm>
          </p:grpSpPr>
          <p:sp>
            <p:nvSpPr>
              <p:cNvPr id="28758" name="Text Box 114"/>
              <p:cNvSpPr txBox="1">
                <a:spLocks noChangeAspect="1" noChangeArrowheads="1"/>
              </p:cNvSpPr>
              <p:nvPr/>
            </p:nvSpPr>
            <p:spPr bwMode="auto">
              <a:xfrm>
                <a:off x="1407" y="3441"/>
                <a:ext cx="593"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defTabSz="914400" fontAlgn="base">
                  <a:spcBef>
                    <a:spcPct val="0"/>
                  </a:spcBef>
                  <a:spcAft>
                    <a:spcPct val="0"/>
                  </a:spcAft>
                </a:pPr>
                <a:r>
                  <a:rPr kumimoji="1" lang="en-US" altLang="zh-CN" sz="900" b="1">
                    <a:solidFill>
                      <a:prstClr val="white"/>
                    </a:solidFill>
                    <a:latin typeface="Arial" charset="0"/>
                    <a:ea typeface="SimSun" pitchFamily="2" charset="-122"/>
                  </a:rPr>
                  <a:t>Kuala Lumpur</a:t>
                </a:r>
                <a:endParaRPr kumimoji="1" lang="en-US" altLang="zh-TW" sz="900" b="1">
                  <a:solidFill>
                    <a:prstClr val="white"/>
                  </a:solidFill>
                  <a:latin typeface="Arial" charset="0"/>
                  <a:ea typeface="SimSun" pitchFamily="2" charset="-122"/>
                </a:endParaRPr>
              </a:p>
            </p:txBody>
          </p:sp>
          <p:sp>
            <p:nvSpPr>
              <p:cNvPr id="28759" name="Oval 115"/>
              <p:cNvSpPr>
                <a:spLocks noChangeAspect="1" noChangeArrowheads="1"/>
              </p:cNvSpPr>
              <p:nvPr/>
            </p:nvSpPr>
            <p:spPr bwMode="auto">
              <a:xfrm>
                <a:off x="1408" y="3494"/>
                <a:ext cx="48" cy="4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2400">
                  <a:solidFill>
                    <a:prstClr val="black"/>
                  </a:solidFill>
                  <a:latin typeface="Times New Roman" pitchFamily="18" charset="0"/>
                  <a:ea typeface="Verdana"/>
                </a:endParaRPr>
              </a:p>
            </p:txBody>
          </p:sp>
        </p:grpSp>
        <p:grpSp>
          <p:nvGrpSpPr>
            <p:cNvPr id="28734" name="Group 116"/>
            <p:cNvGrpSpPr>
              <a:grpSpLocks noChangeAspect="1"/>
            </p:cNvGrpSpPr>
            <p:nvPr/>
          </p:nvGrpSpPr>
          <p:grpSpPr bwMode="auto">
            <a:xfrm>
              <a:off x="1526" y="3489"/>
              <a:ext cx="472" cy="145"/>
              <a:chOff x="1500" y="3564"/>
              <a:chExt cx="463" cy="142"/>
            </a:xfrm>
          </p:grpSpPr>
          <p:sp>
            <p:nvSpPr>
              <p:cNvPr id="28756" name="Text Box 117"/>
              <p:cNvSpPr txBox="1">
                <a:spLocks noChangeAspect="1" noChangeArrowheads="1"/>
              </p:cNvSpPr>
              <p:nvPr/>
            </p:nvSpPr>
            <p:spPr bwMode="auto">
              <a:xfrm>
                <a:off x="1500" y="3564"/>
                <a:ext cx="463"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defTabSz="914400" fontAlgn="base">
                  <a:spcBef>
                    <a:spcPct val="0"/>
                  </a:spcBef>
                  <a:spcAft>
                    <a:spcPct val="0"/>
                  </a:spcAft>
                </a:pPr>
                <a:r>
                  <a:rPr kumimoji="1" lang="en-US" altLang="zh-CN" sz="900" b="1">
                    <a:solidFill>
                      <a:prstClr val="white"/>
                    </a:solidFill>
                    <a:latin typeface="Arial" charset="0"/>
                    <a:ea typeface="SimSun" pitchFamily="2" charset="-122"/>
                  </a:rPr>
                  <a:t>Singapore</a:t>
                </a:r>
                <a:endParaRPr kumimoji="1" lang="en-US" altLang="zh-TW" sz="900" b="1">
                  <a:solidFill>
                    <a:prstClr val="white"/>
                  </a:solidFill>
                  <a:latin typeface="Arial" charset="0"/>
                  <a:ea typeface="SimSun" pitchFamily="2" charset="-122"/>
                </a:endParaRPr>
              </a:p>
            </p:txBody>
          </p:sp>
          <p:sp>
            <p:nvSpPr>
              <p:cNvPr id="28757" name="Oval 118"/>
              <p:cNvSpPr>
                <a:spLocks noChangeAspect="1" noChangeArrowheads="1"/>
              </p:cNvSpPr>
              <p:nvPr/>
            </p:nvSpPr>
            <p:spPr bwMode="auto">
              <a:xfrm>
                <a:off x="1504" y="3614"/>
                <a:ext cx="48" cy="4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2400">
                  <a:solidFill>
                    <a:prstClr val="black"/>
                  </a:solidFill>
                  <a:latin typeface="Times New Roman" pitchFamily="18" charset="0"/>
                  <a:ea typeface="Verdana"/>
                </a:endParaRPr>
              </a:p>
            </p:txBody>
          </p:sp>
        </p:grpSp>
        <p:grpSp>
          <p:nvGrpSpPr>
            <p:cNvPr id="28735" name="Group 119"/>
            <p:cNvGrpSpPr>
              <a:grpSpLocks noChangeAspect="1"/>
            </p:cNvGrpSpPr>
            <p:nvPr/>
          </p:nvGrpSpPr>
          <p:grpSpPr bwMode="auto">
            <a:xfrm>
              <a:off x="1739" y="3949"/>
              <a:ext cx="371" cy="168"/>
              <a:chOff x="1709" y="4014"/>
              <a:chExt cx="364" cy="164"/>
            </a:xfrm>
          </p:grpSpPr>
          <p:sp>
            <p:nvSpPr>
              <p:cNvPr id="28754" name="Text Box 120"/>
              <p:cNvSpPr txBox="1">
                <a:spLocks noChangeAspect="1" noChangeArrowheads="1"/>
              </p:cNvSpPr>
              <p:nvPr/>
            </p:nvSpPr>
            <p:spPr bwMode="auto">
              <a:xfrm>
                <a:off x="1709" y="4014"/>
                <a:ext cx="364"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defTabSz="914400" fontAlgn="base">
                  <a:spcBef>
                    <a:spcPct val="0"/>
                  </a:spcBef>
                  <a:spcAft>
                    <a:spcPct val="0"/>
                  </a:spcAft>
                </a:pPr>
                <a:r>
                  <a:rPr kumimoji="1" lang="en-US" altLang="zh-CN" sz="900" b="1">
                    <a:solidFill>
                      <a:prstClr val="white"/>
                    </a:solidFill>
                    <a:latin typeface="Arial" charset="0"/>
                    <a:ea typeface="SimSun" pitchFamily="2" charset="-122"/>
                  </a:rPr>
                  <a:t>Jakarta</a:t>
                </a:r>
                <a:endParaRPr kumimoji="1" lang="en-US" altLang="zh-TW" sz="900" b="1">
                  <a:solidFill>
                    <a:prstClr val="white"/>
                  </a:solidFill>
                  <a:latin typeface="Arial" charset="0"/>
                  <a:ea typeface="SimSun" pitchFamily="2" charset="-122"/>
                </a:endParaRPr>
              </a:p>
            </p:txBody>
          </p:sp>
          <p:sp>
            <p:nvSpPr>
              <p:cNvPr id="28755" name="Oval 121"/>
              <p:cNvSpPr>
                <a:spLocks noChangeAspect="1" noChangeArrowheads="1"/>
              </p:cNvSpPr>
              <p:nvPr/>
            </p:nvSpPr>
            <p:spPr bwMode="auto">
              <a:xfrm>
                <a:off x="1758" y="4130"/>
                <a:ext cx="48" cy="4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2400">
                  <a:solidFill>
                    <a:prstClr val="black"/>
                  </a:solidFill>
                  <a:latin typeface="Times New Roman" pitchFamily="18" charset="0"/>
                  <a:ea typeface="Verdana"/>
                </a:endParaRPr>
              </a:p>
            </p:txBody>
          </p:sp>
        </p:grpSp>
        <p:grpSp>
          <p:nvGrpSpPr>
            <p:cNvPr id="28736" name="Group 122"/>
            <p:cNvGrpSpPr>
              <a:grpSpLocks noChangeAspect="1"/>
            </p:cNvGrpSpPr>
            <p:nvPr/>
          </p:nvGrpSpPr>
          <p:grpSpPr bwMode="auto">
            <a:xfrm>
              <a:off x="1032" y="2360"/>
              <a:ext cx="335" cy="145"/>
              <a:chOff x="1015" y="2460"/>
              <a:chExt cx="329" cy="142"/>
            </a:xfrm>
          </p:grpSpPr>
          <p:sp>
            <p:nvSpPr>
              <p:cNvPr id="28752" name="Text Box 123"/>
              <p:cNvSpPr txBox="1">
                <a:spLocks noChangeAspect="1" noChangeArrowheads="1"/>
              </p:cNvSpPr>
              <p:nvPr/>
            </p:nvSpPr>
            <p:spPr bwMode="auto">
              <a:xfrm>
                <a:off x="1015" y="2460"/>
                <a:ext cx="329"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defTabSz="914400" eaLnBrk="1" fontAlgn="base" hangingPunct="1">
                  <a:spcBef>
                    <a:spcPct val="0"/>
                  </a:spcBef>
                  <a:spcAft>
                    <a:spcPct val="0"/>
                  </a:spcAft>
                </a:pPr>
                <a:r>
                  <a:rPr kumimoji="1" lang="en-US" altLang="zh-CN" sz="900" b="1">
                    <a:solidFill>
                      <a:prstClr val="white"/>
                    </a:solidFill>
                    <a:latin typeface="Arial" charset="0"/>
                    <a:ea typeface="SimSun" pitchFamily="2" charset="-122"/>
                  </a:rPr>
                  <a:t>Dhaka</a:t>
                </a:r>
                <a:endParaRPr kumimoji="1" lang="en-US" altLang="zh-TW" sz="900" b="1">
                  <a:solidFill>
                    <a:prstClr val="white"/>
                  </a:solidFill>
                  <a:latin typeface="Arial" charset="0"/>
                  <a:ea typeface="SimSun" pitchFamily="2" charset="-122"/>
                </a:endParaRPr>
              </a:p>
            </p:txBody>
          </p:sp>
          <p:sp>
            <p:nvSpPr>
              <p:cNvPr id="28753" name="Oval 124"/>
              <p:cNvSpPr>
                <a:spLocks noChangeAspect="1" noChangeArrowheads="1"/>
              </p:cNvSpPr>
              <p:nvPr/>
            </p:nvSpPr>
            <p:spPr bwMode="auto">
              <a:xfrm>
                <a:off x="1016" y="2510"/>
                <a:ext cx="48" cy="4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2400">
                  <a:solidFill>
                    <a:prstClr val="black"/>
                  </a:solidFill>
                  <a:latin typeface="Times New Roman" pitchFamily="18" charset="0"/>
                  <a:ea typeface="Verdana"/>
                </a:endParaRPr>
              </a:p>
            </p:txBody>
          </p:sp>
        </p:grpSp>
        <p:grpSp>
          <p:nvGrpSpPr>
            <p:cNvPr id="28737" name="Group 125"/>
            <p:cNvGrpSpPr>
              <a:grpSpLocks noChangeAspect="1"/>
            </p:cNvGrpSpPr>
            <p:nvPr/>
          </p:nvGrpSpPr>
          <p:grpSpPr bwMode="auto">
            <a:xfrm>
              <a:off x="286" y="2333"/>
              <a:ext cx="294" cy="145"/>
              <a:chOff x="283" y="2434"/>
              <a:chExt cx="289" cy="142"/>
            </a:xfrm>
          </p:grpSpPr>
          <p:sp>
            <p:nvSpPr>
              <p:cNvPr id="28750" name="Text Box 126"/>
              <p:cNvSpPr txBox="1">
                <a:spLocks noChangeAspect="1" noChangeArrowheads="1"/>
              </p:cNvSpPr>
              <p:nvPr/>
            </p:nvSpPr>
            <p:spPr bwMode="auto">
              <a:xfrm>
                <a:off x="283" y="2434"/>
                <a:ext cx="289"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defTabSz="914400" eaLnBrk="1" fontAlgn="base" hangingPunct="1">
                  <a:spcBef>
                    <a:spcPct val="0"/>
                  </a:spcBef>
                  <a:spcAft>
                    <a:spcPct val="0"/>
                  </a:spcAft>
                </a:pPr>
                <a:r>
                  <a:rPr kumimoji="1" lang="en-US" altLang="zh-CN" sz="900" b="1">
                    <a:solidFill>
                      <a:prstClr val="white"/>
                    </a:solidFill>
                    <a:latin typeface="Arial" charset="0"/>
                    <a:ea typeface="SimSun" pitchFamily="2" charset="-122"/>
                  </a:rPr>
                  <a:t>Delhi</a:t>
                </a:r>
                <a:endParaRPr kumimoji="1" lang="en-US" altLang="zh-TW" sz="900" b="1">
                  <a:solidFill>
                    <a:prstClr val="white"/>
                  </a:solidFill>
                  <a:latin typeface="Arial" charset="0"/>
                  <a:ea typeface="SimSun" pitchFamily="2" charset="-122"/>
                </a:endParaRPr>
              </a:p>
            </p:txBody>
          </p:sp>
          <p:sp>
            <p:nvSpPr>
              <p:cNvPr id="28751" name="Oval 127"/>
              <p:cNvSpPr>
                <a:spLocks noChangeAspect="1" noChangeArrowheads="1"/>
              </p:cNvSpPr>
              <p:nvPr/>
            </p:nvSpPr>
            <p:spPr bwMode="auto">
              <a:xfrm>
                <a:off x="288" y="2488"/>
                <a:ext cx="48" cy="4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2400">
                  <a:solidFill>
                    <a:prstClr val="black"/>
                  </a:solidFill>
                  <a:latin typeface="Times New Roman" pitchFamily="18" charset="0"/>
                  <a:ea typeface="Verdana"/>
                </a:endParaRPr>
              </a:p>
            </p:txBody>
          </p:sp>
        </p:grpSp>
        <p:grpSp>
          <p:nvGrpSpPr>
            <p:cNvPr id="28738" name="Group 128"/>
            <p:cNvGrpSpPr>
              <a:grpSpLocks noChangeAspect="1"/>
            </p:cNvGrpSpPr>
            <p:nvPr/>
          </p:nvGrpSpPr>
          <p:grpSpPr bwMode="auto">
            <a:xfrm>
              <a:off x="113" y="2922"/>
              <a:ext cx="403" cy="145"/>
              <a:chOff x="422" y="2550"/>
              <a:chExt cx="395" cy="142"/>
            </a:xfrm>
          </p:grpSpPr>
          <p:sp>
            <p:nvSpPr>
              <p:cNvPr id="28748" name="Text Box 129"/>
              <p:cNvSpPr txBox="1">
                <a:spLocks noChangeAspect="1" noChangeArrowheads="1"/>
              </p:cNvSpPr>
              <p:nvPr/>
            </p:nvSpPr>
            <p:spPr bwMode="auto">
              <a:xfrm>
                <a:off x="422" y="2550"/>
                <a:ext cx="395"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defTabSz="914400" eaLnBrk="1" fontAlgn="base" hangingPunct="1">
                  <a:spcBef>
                    <a:spcPct val="0"/>
                  </a:spcBef>
                  <a:spcAft>
                    <a:spcPct val="0"/>
                  </a:spcAft>
                </a:pPr>
                <a:r>
                  <a:rPr kumimoji="1" lang="en-US" altLang="zh-CN" sz="900" b="1">
                    <a:solidFill>
                      <a:prstClr val="white"/>
                    </a:solidFill>
                    <a:latin typeface="Arial" charset="0"/>
                    <a:ea typeface="SimSun" pitchFamily="2" charset="-122"/>
                  </a:rPr>
                  <a:t>C</a:t>
                </a:r>
                <a:r>
                  <a:rPr kumimoji="1" lang="en-US" altLang="zh-TW" sz="900" b="1">
                    <a:solidFill>
                      <a:prstClr val="white"/>
                    </a:solidFill>
                    <a:latin typeface="Arial" charset="0"/>
                    <a:ea typeface="SimSun" pitchFamily="2" charset="-122"/>
                  </a:rPr>
                  <a:t>hennai</a:t>
                </a:r>
              </a:p>
            </p:txBody>
          </p:sp>
          <p:sp>
            <p:nvSpPr>
              <p:cNvPr id="28749" name="Oval 130"/>
              <p:cNvSpPr>
                <a:spLocks noChangeAspect="1" noChangeArrowheads="1"/>
              </p:cNvSpPr>
              <p:nvPr/>
            </p:nvSpPr>
            <p:spPr bwMode="auto">
              <a:xfrm>
                <a:off x="760" y="2600"/>
                <a:ext cx="48" cy="4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2400">
                  <a:solidFill>
                    <a:prstClr val="black"/>
                  </a:solidFill>
                  <a:latin typeface="Times New Roman" pitchFamily="18" charset="0"/>
                  <a:ea typeface="Verdana"/>
                </a:endParaRPr>
              </a:p>
            </p:txBody>
          </p:sp>
        </p:grpSp>
        <p:grpSp>
          <p:nvGrpSpPr>
            <p:cNvPr id="28739" name="Group 131"/>
            <p:cNvGrpSpPr>
              <a:grpSpLocks noChangeAspect="1"/>
            </p:cNvGrpSpPr>
            <p:nvPr/>
          </p:nvGrpSpPr>
          <p:grpSpPr bwMode="auto">
            <a:xfrm>
              <a:off x="46" y="2749"/>
              <a:ext cx="393" cy="145"/>
              <a:chOff x="48" y="2885"/>
              <a:chExt cx="386" cy="142"/>
            </a:xfrm>
          </p:grpSpPr>
          <p:sp>
            <p:nvSpPr>
              <p:cNvPr id="28746" name="Text Box 132"/>
              <p:cNvSpPr txBox="1">
                <a:spLocks noChangeAspect="1" noChangeArrowheads="1"/>
              </p:cNvSpPr>
              <p:nvPr/>
            </p:nvSpPr>
            <p:spPr bwMode="auto">
              <a:xfrm>
                <a:off x="50" y="2885"/>
                <a:ext cx="384"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defTabSz="914400" eaLnBrk="1" fontAlgn="base" hangingPunct="1">
                  <a:spcBef>
                    <a:spcPct val="0"/>
                  </a:spcBef>
                  <a:spcAft>
                    <a:spcPct val="0"/>
                  </a:spcAft>
                </a:pPr>
                <a:r>
                  <a:rPr kumimoji="1" lang="en-US" altLang="zh-CN" sz="900" b="1">
                    <a:solidFill>
                      <a:prstClr val="white"/>
                    </a:solidFill>
                    <a:latin typeface="Arial" charset="0"/>
                    <a:ea typeface="SimSun" pitchFamily="2" charset="-122"/>
                  </a:rPr>
                  <a:t>Mumbai</a:t>
                </a:r>
                <a:endParaRPr kumimoji="1" lang="en-US" altLang="zh-TW" sz="900" b="1">
                  <a:solidFill>
                    <a:prstClr val="white"/>
                  </a:solidFill>
                  <a:latin typeface="Arial" charset="0"/>
                  <a:ea typeface="SimSun" pitchFamily="2" charset="-122"/>
                </a:endParaRPr>
              </a:p>
            </p:txBody>
          </p:sp>
          <p:sp>
            <p:nvSpPr>
              <p:cNvPr id="28747" name="Oval 133"/>
              <p:cNvSpPr>
                <a:spLocks noChangeAspect="1" noChangeArrowheads="1"/>
              </p:cNvSpPr>
              <p:nvPr/>
            </p:nvSpPr>
            <p:spPr bwMode="auto">
              <a:xfrm>
                <a:off x="48" y="2938"/>
                <a:ext cx="48" cy="4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2400">
                  <a:solidFill>
                    <a:prstClr val="black"/>
                  </a:solidFill>
                  <a:latin typeface="Times New Roman" pitchFamily="18" charset="0"/>
                  <a:ea typeface="Verdana"/>
                </a:endParaRPr>
              </a:p>
            </p:txBody>
          </p:sp>
        </p:grpSp>
        <p:grpSp>
          <p:nvGrpSpPr>
            <p:cNvPr id="28740" name="Group 134"/>
            <p:cNvGrpSpPr>
              <a:grpSpLocks noChangeAspect="1"/>
            </p:cNvGrpSpPr>
            <p:nvPr/>
          </p:nvGrpSpPr>
          <p:grpSpPr bwMode="auto">
            <a:xfrm>
              <a:off x="295" y="3025"/>
              <a:ext cx="472" cy="145"/>
              <a:chOff x="399" y="3110"/>
              <a:chExt cx="463" cy="142"/>
            </a:xfrm>
          </p:grpSpPr>
          <p:sp>
            <p:nvSpPr>
              <p:cNvPr id="28744" name="Text Box 135"/>
              <p:cNvSpPr txBox="1">
                <a:spLocks noChangeAspect="1" noChangeArrowheads="1"/>
              </p:cNvSpPr>
              <p:nvPr/>
            </p:nvSpPr>
            <p:spPr bwMode="auto">
              <a:xfrm>
                <a:off x="399" y="3110"/>
                <a:ext cx="463"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defTabSz="914400" fontAlgn="base">
                  <a:spcBef>
                    <a:spcPct val="0"/>
                  </a:spcBef>
                  <a:spcAft>
                    <a:spcPct val="0"/>
                  </a:spcAft>
                </a:pPr>
                <a:r>
                  <a:rPr kumimoji="1" lang="en-US" altLang="zh-CN" sz="900" b="1">
                    <a:solidFill>
                      <a:prstClr val="white"/>
                    </a:solidFill>
                    <a:latin typeface="Arial" charset="0"/>
                    <a:ea typeface="SimSun" pitchFamily="2" charset="-122"/>
                  </a:rPr>
                  <a:t>Bangalore</a:t>
                </a:r>
                <a:endParaRPr kumimoji="1" lang="en-US" altLang="zh-TW" sz="900" b="1">
                  <a:solidFill>
                    <a:prstClr val="white"/>
                  </a:solidFill>
                  <a:latin typeface="Arial" charset="0"/>
                  <a:ea typeface="SimSun" pitchFamily="2" charset="-122"/>
                </a:endParaRPr>
              </a:p>
            </p:txBody>
          </p:sp>
          <p:sp>
            <p:nvSpPr>
              <p:cNvPr id="28745" name="Oval 136"/>
              <p:cNvSpPr>
                <a:spLocks noChangeAspect="1" noChangeArrowheads="1"/>
              </p:cNvSpPr>
              <p:nvPr/>
            </p:nvSpPr>
            <p:spPr bwMode="auto">
              <a:xfrm>
                <a:off x="406" y="3166"/>
                <a:ext cx="48" cy="4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2400">
                  <a:solidFill>
                    <a:prstClr val="black"/>
                  </a:solidFill>
                  <a:latin typeface="Times New Roman" pitchFamily="18" charset="0"/>
                  <a:ea typeface="Verdana"/>
                </a:endParaRPr>
              </a:p>
            </p:txBody>
          </p:sp>
        </p:grpSp>
        <p:grpSp>
          <p:nvGrpSpPr>
            <p:cNvPr id="28741" name="Group 137"/>
            <p:cNvGrpSpPr>
              <a:grpSpLocks noChangeAspect="1"/>
            </p:cNvGrpSpPr>
            <p:nvPr/>
          </p:nvGrpSpPr>
          <p:grpSpPr bwMode="auto">
            <a:xfrm>
              <a:off x="448" y="3281"/>
              <a:ext cx="431" cy="145"/>
              <a:chOff x="442" y="3361"/>
              <a:chExt cx="423" cy="142"/>
            </a:xfrm>
          </p:grpSpPr>
          <p:sp>
            <p:nvSpPr>
              <p:cNvPr id="28742" name="Text Box 138"/>
              <p:cNvSpPr txBox="1">
                <a:spLocks noChangeAspect="1" noChangeArrowheads="1"/>
              </p:cNvSpPr>
              <p:nvPr/>
            </p:nvSpPr>
            <p:spPr bwMode="auto">
              <a:xfrm>
                <a:off x="442" y="3361"/>
                <a:ext cx="423"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defTabSz="914400" fontAlgn="base">
                  <a:spcBef>
                    <a:spcPct val="0"/>
                  </a:spcBef>
                  <a:spcAft>
                    <a:spcPct val="0"/>
                  </a:spcAft>
                </a:pPr>
                <a:r>
                  <a:rPr kumimoji="1" lang="en-US" altLang="zh-CN" sz="900" b="1" dirty="0">
                    <a:solidFill>
                      <a:prstClr val="white"/>
                    </a:solidFill>
                    <a:latin typeface="Arial" charset="0"/>
                    <a:ea typeface="SimSun" pitchFamily="2" charset="-122"/>
                  </a:rPr>
                  <a:t>Colombo</a:t>
                </a:r>
                <a:endParaRPr kumimoji="1" lang="en-US" altLang="zh-TW" sz="900" b="1" dirty="0">
                  <a:solidFill>
                    <a:prstClr val="white"/>
                  </a:solidFill>
                  <a:latin typeface="Arial" charset="0"/>
                  <a:ea typeface="SimSun" pitchFamily="2" charset="-122"/>
                </a:endParaRPr>
              </a:p>
            </p:txBody>
          </p:sp>
          <p:sp>
            <p:nvSpPr>
              <p:cNvPr id="28743" name="Oval 139"/>
              <p:cNvSpPr>
                <a:spLocks noChangeAspect="1" noChangeArrowheads="1"/>
              </p:cNvSpPr>
              <p:nvPr/>
            </p:nvSpPr>
            <p:spPr bwMode="auto">
              <a:xfrm>
                <a:off x="446" y="3414"/>
                <a:ext cx="48" cy="4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2400">
                  <a:solidFill>
                    <a:prstClr val="black"/>
                  </a:solidFill>
                  <a:latin typeface="Times New Roman" pitchFamily="18" charset="0"/>
                  <a:ea typeface="Verdana"/>
                </a:endParaRPr>
              </a:p>
            </p:txBody>
          </p:sp>
        </p:grpSp>
      </p:grpSp>
      <p:grpSp>
        <p:nvGrpSpPr>
          <p:cNvPr id="16403" name="Group 140"/>
          <p:cNvGrpSpPr>
            <a:grpSpLocks/>
          </p:cNvGrpSpPr>
          <p:nvPr/>
        </p:nvGrpSpPr>
        <p:grpSpPr bwMode="auto">
          <a:xfrm>
            <a:off x="3016441" y="3886185"/>
            <a:ext cx="1152100" cy="307893"/>
            <a:chOff x="1846" y="2536"/>
            <a:chExt cx="748" cy="199"/>
          </a:xfrm>
        </p:grpSpPr>
        <p:sp>
          <p:nvSpPr>
            <p:cNvPr id="28696" name="Text Box 141"/>
            <p:cNvSpPr txBox="1">
              <a:spLocks noChangeArrowheads="1"/>
            </p:cNvSpPr>
            <p:nvPr/>
          </p:nvSpPr>
          <p:spPr bwMode="auto">
            <a:xfrm>
              <a:off x="1846" y="2536"/>
              <a:ext cx="748" cy="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algn="ctr" defTabSz="914400" eaLnBrk="1" fontAlgn="base" hangingPunct="1">
                <a:spcBef>
                  <a:spcPct val="0"/>
                </a:spcBef>
                <a:spcAft>
                  <a:spcPct val="0"/>
                </a:spcAft>
              </a:pPr>
              <a:r>
                <a:rPr kumimoji="1" lang="en-US" altLang="zh-TW" sz="1400" b="1" dirty="0">
                  <a:solidFill>
                    <a:prstClr val="black"/>
                  </a:solidFill>
                  <a:latin typeface="Arial" charset="0"/>
                </a:rPr>
                <a:t>Hong Kong</a:t>
              </a:r>
            </a:p>
          </p:txBody>
        </p:sp>
        <p:sp>
          <p:nvSpPr>
            <p:cNvPr id="28697" name="Oval 142"/>
            <p:cNvSpPr>
              <a:spLocks noChangeArrowheads="1"/>
            </p:cNvSpPr>
            <p:nvPr/>
          </p:nvSpPr>
          <p:spPr bwMode="auto">
            <a:xfrm>
              <a:off x="2094" y="2552"/>
              <a:ext cx="48" cy="48"/>
            </a:xfrm>
            <a:prstGeom prst="ellipse">
              <a:avLst/>
            </a:prstGeom>
            <a:solidFill>
              <a:srgbClr val="8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fontAlgn="base">
                <a:spcBef>
                  <a:spcPct val="0"/>
                </a:spcBef>
                <a:spcAft>
                  <a:spcPct val="0"/>
                </a:spcAft>
              </a:pPr>
              <a:endParaRPr lang="en-GB" altLang="zh-TW" sz="2400">
                <a:solidFill>
                  <a:prstClr val="black"/>
                </a:solidFill>
                <a:latin typeface="Times New Roman" pitchFamily="18" charset="0"/>
                <a:ea typeface="Verdana"/>
              </a:endParaRPr>
            </a:p>
          </p:txBody>
        </p:sp>
      </p:grpSp>
      <p:sp>
        <p:nvSpPr>
          <p:cNvPr id="28692" name="Text Box 147"/>
          <p:cNvSpPr txBox="1">
            <a:spLocks noChangeArrowheads="1"/>
          </p:cNvSpPr>
          <p:nvPr/>
        </p:nvSpPr>
        <p:spPr bwMode="auto">
          <a:xfrm>
            <a:off x="3757841" y="5900216"/>
            <a:ext cx="18466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新細明體" pitchFamily="18" charset="-120"/>
              </a:defRPr>
            </a:lvl1pPr>
            <a:lvl2pPr marL="742950" indent="-285750" eaLnBrk="0" hangingPunct="0">
              <a:defRPr>
                <a:solidFill>
                  <a:schemeClr val="tx1"/>
                </a:solidFill>
                <a:latin typeface="Verdana" pitchFamily="34" charset="0"/>
                <a:ea typeface="新細明體" pitchFamily="18" charset="-120"/>
              </a:defRPr>
            </a:lvl2pPr>
            <a:lvl3pPr marL="1143000" indent="-228600" eaLnBrk="0" hangingPunct="0">
              <a:defRPr>
                <a:solidFill>
                  <a:schemeClr val="tx1"/>
                </a:solidFill>
                <a:latin typeface="Verdana" pitchFamily="34" charset="0"/>
                <a:ea typeface="新細明體" pitchFamily="18" charset="-120"/>
              </a:defRPr>
            </a:lvl3pPr>
            <a:lvl4pPr marL="1600200" indent="-228600" eaLnBrk="0" hangingPunct="0">
              <a:defRPr>
                <a:solidFill>
                  <a:schemeClr val="tx1"/>
                </a:solidFill>
                <a:latin typeface="Verdana" pitchFamily="34" charset="0"/>
                <a:ea typeface="新細明體" pitchFamily="18" charset="-120"/>
              </a:defRPr>
            </a:lvl4pPr>
            <a:lvl5pPr marL="2057400" indent="-228600" eaLnBrk="0" hangingPunct="0">
              <a:defRPr>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Verdana" pitchFamily="34" charset="0"/>
                <a:ea typeface="新細明體" pitchFamily="18" charset="-120"/>
              </a:defRPr>
            </a:lvl9pPr>
          </a:lstStyle>
          <a:p>
            <a:pPr algn="ctr" defTabSz="914400" eaLnBrk="1" fontAlgn="base" hangingPunct="1">
              <a:spcBef>
                <a:spcPct val="0"/>
              </a:spcBef>
              <a:spcAft>
                <a:spcPct val="0"/>
              </a:spcAft>
            </a:pPr>
            <a:endParaRPr kumimoji="1" lang="en-GB" altLang="zh-TW" sz="1600" b="1">
              <a:solidFill>
                <a:prstClr val="white"/>
              </a:solidFill>
              <a:latin typeface="SimSun" pitchFamily="2" charset="-122"/>
              <a:ea typeface="SimSun" pitchFamily="2" charset="-122"/>
            </a:endParaRPr>
          </a:p>
        </p:txBody>
      </p:sp>
      <p:grpSp>
        <p:nvGrpSpPr>
          <p:cNvPr id="16412" name="Group 149"/>
          <p:cNvGrpSpPr>
            <a:grpSpLocks/>
          </p:cNvGrpSpPr>
          <p:nvPr/>
        </p:nvGrpSpPr>
        <p:grpSpPr bwMode="auto">
          <a:xfrm>
            <a:off x="5413026" y="3000375"/>
            <a:ext cx="3532033" cy="1495426"/>
            <a:chOff x="3303" y="1865"/>
            <a:chExt cx="2292" cy="967"/>
          </a:xfrm>
        </p:grpSpPr>
        <p:sp>
          <p:nvSpPr>
            <p:cNvPr id="28688" name="Rectangle 150"/>
            <p:cNvSpPr>
              <a:spLocks noChangeArrowheads="1"/>
            </p:cNvSpPr>
            <p:nvPr/>
          </p:nvSpPr>
          <p:spPr bwMode="auto">
            <a:xfrm>
              <a:off x="3303" y="2153"/>
              <a:ext cx="1410" cy="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400" eaLnBrk="0" fontAlgn="base" hangingPunct="0">
                <a:spcBef>
                  <a:spcPct val="0"/>
                </a:spcBef>
                <a:spcAft>
                  <a:spcPct val="80000"/>
                </a:spcAft>
              </a:pPr>
              <a:r>
                <a:rPr lang="en-US" altLang="zh-TW" dirty="0">
                  <a:solidFill>
                    <a:prstClr val="white"/>
                  </a:solidFill>
                  <a:latin typeface="Verdana"/>
                  <a:ea typeface="Verdana"/>
                </a:rPr>
                <a:t>All of Asia’s key markets </a:t>
              </a:r>
              <a:r>
                <a:rPr lang="en-US" altLang="zh-TW" dirty="0" smtClean="0">
                  <a:solidFill>
                    <a:prstClr val="white"/>
                  </a:solidFill>
                  <a:latin typeface="Verdana"/>
                  <a:ea typeface="Verdana"/>
                </a:rPr>
                <a:t> within</a:t>
              </a:r>
              <a:endParaRPr lang="en-US" altLang="zh-TW" dirty="0">
                <a:solidFill>
                  <a:prstClr val="white"/>
                </a:solidFill>
                <a:latin typeface="Verdana"/>
                <a:ea typeface="Verdana"/>
              </a:endParaRPr>
            </a:p>
          </p:txBody>
        </p:sp>
        <p:pic>
          <p:nvPicPr>
            <p:cNvPr id="28689" name="Picture 151"/>
            <p:cNvPicPr>
              <a:picLocks noChangeAspect="1" noChangeArrowheads="1"/>
            </p:cNvPicPr>
            <p:nvPr/>
          </p:nvPicPr>
          <p:blipFill>
            <a:blip r:embed="rId5" cstate="email">
              <a:extLst>
                <a:ext uri="{28A0092B-C50C-407E-A947-70E740481C1C}">
                  <a14:useLocalDpi xmlns:a14="http://schemas.microsoft.com/office/drawing/2010/main"/>
                </a:ext>
              </a:extLst>
            </a:blip>
            <a:srcRect r="36031"/>
            <a:stretch>
              <a:fillRect/>
            </a:stretch>
          </p:blipFill>
          <p:spPr bwMode="auto">
            <a:xfrm>
              <a:off x="4546" y="1865"/>
              <a:ext cx="680" cy="967"/>
            </a:xfrm>
            <a:prstGeom prst="rect">
              <a:avLst/>
            </a:prstGeom>
            <a:noFill/>
            <a:ln>
              <a:noFill/>
            </a:ln>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90" name="Picture 152"/>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203" y="2393"/>
              <a:ext cx="392" cy="249"/>
            </a:xfrm>
            <a:prstGeom prst="rect">
              <a:avLst/>
            </a:prstGeom>
            <a:noFill/>
            <a:ln>
              <a:noFill/>
            </a:ln>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91" name="Line 153"/>
            <p:cNvSpPr>
              <a:spLocks noChangeShapeType="1"/>
            </p:cNvSpPr>
            <p:nvPr/>
          </p:nvSpPr>
          <p:spPr bwMode="auto">
            <a:xfrm flipH="1">
              <a:off x="3655" y="2633"/>
              <a:ext cx="1097" cy="2"/>
            </a:xfrm>
            <a:prstGeom prst="line">
              <a:avLst/>
            </a:prstGeom>
            <a:noFill/>
            <a:ln w="19050">
              <a:solidFill>
                <a:srgbClr val="800000"/>
              </a:solidFill>
              <a:round/>
              <a:headEnd/>
              <a:tailEnd type="triangle"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en-US">
                <a:solidFill>
                  <a:prstClr val="black"/>
                </a:solidFill>
                <a:latin typeface="Verdana"/>
                <a:ea typeface="Verdana"/>
              </a:endParaRPr>
            </a:p>
          </p:txBody>
        </p:sp>
      </p:grpSp>
      <p:grpSp>
        <p:nvGrpSpPr>
          <p:cNvPr id="16413" name="Group 154"/>
          <p:cNvGrpSpPr>
            <a:grpSpLocks/>
          </p:cNvGrpSpPr>
          <p:nvPr/>
        </p:nvGrpSpPr>
        <p:grpSpPr bwMode="auto">
          <a:xfrm>
            <a:off x="5027779" y="4962526"/>
            <a:ext cx="4145511" cy="1562100"/>
            <a:chOff x="3137" y="2976"/>
            <a:chExt cx="2690" cy="1011"/>
          </a:xfrm>
        </p:grpSpPr>
        <p:sp>
          <p:nvSpPr>
            <p:cNvPr id="28685" name="Rectangle 156"/>
            <p:cNvSpPr>
              <a:spLocks noChangeArrowheads="1"/>
            </p:cNvSpPr>
            <p:nvPr/>
          </p:nvSpPr>
          <p:spPr bwMode="auto">
            <a:xfrm>
              <a:off x="4339" y="3360"/>
              <a:ext cx="1488" cy="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400" eaLnBrk="0" fontAlgn="base" hangingPunct="0">
                <a:spcBef>
                  <a:spcPct val="0"/>
                </a:spcBef>
                <a:spcAft>
                  <a:spcPct val="80000"/>
                </a:spcAft>
              </a:pPr>
              <a:r>
                <a:rPr lang="en-US" altLang="zh-TW" dirty="0">
                  <a:solidFill>
                    <a:prstClr val="white"/>
                  </a:solidFill>
                  <a:latin typeface="Verdana"/>
                  <a:ea typeface="Verdana"/>
                </a:rPr>
                <a:t>from half the world’s population</a:t>
              </a:r>
            </a:p>
          </p:txBody>
        </p:sp>
        <p:sp>
          <p:nvSpPr>
            <p:cNvPr id="28686" name="Line 157"/>
            <p:cNvSpPr>
              <a:spLocks noChangeShapeType="1"/>
            </p:cNvSpPr>
            <p:nvPr/>
          </p:nvSpPr>
          <p:spPr bwMode="auto">
            <a:xfrm flipH="1">
              <a:off x="3137" y="3840"/>
              <a:ext cx="667" cy="0"/>
            </a:xfrm>
            <a:prstGeom prst="line">
              <a:avLst/>
            </a:prstGeom>
            <a:noFill/>
            <a:ln w="19050">
              <a:solidFill>
                <a:srgbClr val="800000"/>
              </a:solidFill>
              <a:round/>
              <a:headEnd/>
              <a:tailEnd type="triangle"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en-US">
                <a:solidFill>
                  <a:prstClr val="black"/>
                </a:solidFill>
                <a:latin typeface="Verdana"/>
                <a:ea typeface="Verdana"/>
              </a:endParaRPr>
            </a:p>
          </p:txBody>
        </p:sp>
        <p:sp>
          <p:nvSpPr>
            <p:cNvPr id="28687" name="Line 158"/>
            <p:cNvSpPr>
              <a:spLocks noChangeShapeType="1"/>
            </p:cNvSpPr>
            <p:nvPr/>
          </p:nvSpPr>
          <p:spPr bwMode="auto">
            <a:xfrm>
              <a:off x="4287" y="3840"/>
              <a:ext cx="1333" cy="0"/>
            </a:xfrm>
            <a:prstGeom prst="line">
              <a:avLst/>
            </a:prstGeom>
            <a:noFill/>
            <a:ln w="19050">
              <a:solidFill>
                <a:srgbClr val="800000"/>
              </a:solidFill>
              <a:round/>
              <a:headEnd/>
              <a:tailEnd/>
            </a:ln>
            <a:effectLst>
              <a:outerShdw dist="35921"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en-US">
                <a:solidFill>
                  <a:prstClr val="black"/>
                </a:solidFill>
                <a:latin typeface="Verdana"/>
                <a:ea typeface="Verdana"/>
              </a:endParaRPr>
            </a:p>
          </p:txBody>
        </p:sp>
        <p:pic>
          <p:nvPicPr>
            <p:cNvPr id="28684" name="Picture 155"/>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739" y="2976"/>
              <a:ext cx="885" cy="1011"/>
            </a:xfrm>
            <a:prstGeom prst="rect">
              <a:avLst/>
            </a:prstGeom>
            <a:noFill/>
            <a:ln>
              <a:noFill/>
            </a:ln>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250" name="Rectangle 10"/>
          <p:cNvSpPr>
            <a:spLocks noChangeArrowheads="1"/>
          </p:cNvSpPr>
          <p:nvPr/>
        </p:nvSpPr>
        <p:spPr bwMode="auto">
          <a:xfrm>
            <a:off x="488950" y="264255"/>
            <a:ext cx="8154060"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914400" fontAlgn="base">
              <a:spcBef>
                <a:spcPct val="0"/>
              </a:spcBef>
              <a:spcAft>
                <a:spcPct val="0"/>
              </a:spcAft>
            </a:pPr>
            <a:r>
              <a:rPr lang="en-US" altLang="zh-TW" sz="2600" b="1" dirty="0">
                <a:solidFill>
                  <a:prstClr val="white"/>
                </a:solidFill>
                <a:latin typeface="Verdana"/>
                <a:ea typeface="Verdana"/>
              </a:rPr>
              <a:t>Hong Kong: Ideal </a:t>
            </a:r>
            <a:r>
              <a:rPr lang="en-US" altLang="zh-TW" sz="2600" b="1" dirty="0" smtClean="0">
                <a:solidFill>
                  <a:prstClr val="white"/>
                </a:solidFill>
                <a:latin typeface="Verdana"/>
                <a:ea typeface="Verdana"/>
              </a:rPr>
              <a:t>Location</a:t>
            </a:r>
          </a:p>
          <a:p>
            <a:pPr defTabSz="914400" fontAlgn="base">
              <a:spcBef>
                <a:spcPct val="0"/>
              </a:spcBef>
              <a:spcAft>
                <a:spcPct val="0"/>
              </a:spcAft>
            </a:pPr>
            <a:r>
              <a:rPr lang="en-US" altLang="zh-TW" sz="2600" b="1" dirty="0" smtClean="0">
                <a:solidFill>
                  <a:prstClr val="white"/>
                </a:solidFill>
                <a:latin typeface="Verdana"/>
                <a:ea typeface="Verdana"/>
              </a:rPr>
              <a:t>Gateway to China and Asia</a:t>
            </a:r>
            <a:endParaRPr lang="en-US" altLang="zh-TW" sz="2600" b="1" dirty="0">
              <a:solidFill>
                <a:prstClr val="white"/>
              </a:solidFill>
              <a:latin typeface="Verdana"/>
              <a:ea typeface="Verdana"/>
            </a:endParaRPr>
          </a:p>
        </p:txBody>
      </p:sp>
      <p:sp>
        <p:nvSpPr>
          <p:cNvPr id="4" name="Slide Number Placeholder 3"/>
          <p:cNvSpPr>
            <a:spLocks noGrp="1"/>
          </p:cNvSpPr>
          <p:nvPr>
            <p:ph type="sldNum" sz="quarter" idx="11"/>
          </p:nvPr>
        </p:nvSpPr>
        <p:spPr>
          <a:xfrm>
            <a:off x="111190" y="6425407"/>
            <a:ext cx="1044575" cy="198437"/>
          </a:xfrm>
        </p:spPr>
        <p:txBody>
          <a:bodyPr/>
          <a:lstStyle/>
          <a:p>
            <a:fld id="{D21DB59C-EDB0-4E74-A6D3-ED99BFA024B4}" type="slidenum">
              <a:rPr lang="en-US" altLang="zh-HK" smtClean="0">
                <a:solidFill>
                  <a:prstClr val="white"/>
                </a:solidFill>
                <a:latin typeface="Verdana"/>
                <a:ea typeface="Verdana"/>
              </a:rPr>
              <a:pPr/>
              <a:t>46</a:t>
            </a:fld>
            <a:endParaRPr lang="en-US" altLang="zh-HK" dirty="0">
              <a:solidFill>
                <a:prstClr val="white"/>
              </a:solidFill>
              <a:latin typeface="Verdana"/>
              <a:ea typeface="Verdana"/>
            </a:endParaRPr>
          </a:p>
        </p:txBody>
      </p:sp>
    </p:spTree>
    <p:extLst>
      <p:ext uri="{BB962C8B-B14F-4D97-AF65-F5344CB8AC3E}">
        <p14:creationId xmlns:p14="http://schemas.microsoft.com/office/powerpoint/2010/main" val="136872690"/>
      </p:ext>
    </p:extLst>
  </p:cSld>
  <p:clrMapOvr>
    <a:masterClrMapping/>
  </p:clrMapOvr>
  <p:transition xmlns:p14="http://schemas.microsoft.com/office/powerpoint/2010/main">
    <p:wipe dir="d"/>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250"/>
                                        </p:tgtEl>
                                        <p:attrNameLst>
                                          <p:attrName>style.visibility</p:attrName>
                                        </p:attrNameLst>
                                      </p:cBhvr>
                                      <p:to>
                                        <p:strVal val="visible"/>
                                      </p:to>
                                    </p:set>
                                    <p:animEffect transition="in" filter="wipe(down)">
                                      <p:cBhvr>
                                        <p:cTn id="7" dur="500"/>
                                        <p:tgtEl>
                                          <p:spTgt spid="10250"/>
                                        </p:tgtEl>
                                      </p:cBhvr>
                                    </p:animEffect>
                                  </p:childTnLst>
                                </p:cTn>
                              </p:par>
                            </p:childTnLst>
                          </p:cTn>
                        </p:par>
                        <p:par>
                          <p:cTn id="8" fill="hold" nodeType="afterGroup">
                            <p:stCondLst>
                              <p:cond delay="500"/>
                            </p:stCondLst>
                            <p:childTnLst>
                              <p:par>
                                <p:cTn id="9" presetID="18" presetClass="entr" presetSubtype="12" fill="hold" nodeType="after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strips(downLeft)">
                                      <p:cBhvr>
                                        <p:cTn id="11" dur="500"/>
                                        <p:tgtEl>
                                          <p:spTgt spid="2"/>
                                        </p:tgtEl>
                                      </p:cBhvr>
                                    </p:animEffect>
                                  </p:childTnLst>
                                </p:cTn>
                              </p:par>
                            </p:childTnLst>
                          </p:cTn>
                        </p:par>
                        <p:par>
                          <p:cTn id="12" fill="hold" nodeType="afterGroup">
                            <p:stCondLst>
                              <p:cond delay="1500"/>
                            </p:stCondLst>
                            <p:childTnLst>
                              <p:par>
                                <p:cTn id="13" presetID="23" presetClass="entr" presetSubtype="16" fill="hold" nodeType="afterEffect">
                                  <p:stCondLst>
                                    <p:cond delay="0"/>
                                  </p:stCondLst>
                                  <p:childTnLst>
                                    <p:set>
                                      <p:cBhvr>
                                        <p:cTn id="14" dur="1" fill="hold">
                                          <p:stCondLst>
                                            <p:cond delay="0"/>
                                          </p:stCondLst>
                                        </p:cTn>
                                        <p:tgtEl>
                                          <p:spTgt spid="16403"/>
                                        </p:tgtEl>
                                        <p:attrNameLst>
                                          <p:attrName>style.visibility</p:attrName>
                                        </p:attrNameLst>
                                      </p:cBhvr>
                                      <p:to>
                                        <p:strVal val="visible"/>
                                      </p:to>
                                    </p:set>
                                    <p:anim calcmode="lin" valueType="num">
                                      <p:cBhvr>
                                        <p:cTn id="15" dur="500" fill="hold"/>
                                        <p:tgtEl>
                                          <p:spTgt spid="16403"/>
                                        </p:tgtEl>
                                        <p:attrNameLst>
                                          <p:attrName>ppt_w</p:attrName>
                                        </p:attrNameLst>
                                      </p:cBhvr>
                                      <p:tavLst>
                                        <p:tav tm="0">
                                          <p:val>
                                            <p:fltVal val="0"/>
                                          </p:val>
                                        </p:tav>
                                        <p:tav tm="100000">
                                          <p:val>
                                            <p:strVal val="#ppt_w"/>
                                          </p:val>
                                        </p:tav>
                                      </p:tavLst>
                                    </p:anim>
                                    <p:anim calcmode="lin" valueType="num">
                                      <p:cBhvr>
                                        <p:cTn id="16" dur="500" fill="hold"/>
                                        <p:tgtEl>
                                          <p:spTgt spid="16403"/>
                                        </p:tgtEl>
                                        <p:attrNameLst>
                                          <p:attrName>ppt_h</p:attrName>
                                        </p:attrNameLst>
                                      </p:cBhvr>
                                      <p:tavLst>
                                        <p:tav tm="0">
                                          <p:val>
                                            <p:fltVal val="0"/>
                                          </p:val>
                                        </p:tav>
                                        <p:tav tm="100000">
                                          <p:val>
                                            <p:strVal val="#ppt_h"/>
                                          </p:val>
                                        </p:tav>
                                      </p:tavLst>
                                    </p:anim>
                                  </p:childTnLst>
                                </p:cTn>
                              </p:par>
                            </p:childTnLst>
                          </p:cTn>
                        </p:par>
                        <p:par>
                          <p:cTn id="17" fill="hold" nodeType="afterGroup">
                            <p:stCondLst>
                              <p:cond delay="2000"/>
                            </p:stCondLst>
                            <p:childTnLst>
                              <p:par>
                                <p:cTn id="18" presetID="23" presetClass="entr" presetSubtype="16"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childTnLst>
                                </p:cTn>
                              </p:par>
                            </p:childTnLst>
                          </p:cTn>
                        </p:par>
                        <p:par>
                          <p:cTn id="22" fill="hold" nodeType="afterGroup">
                            <p:stCondLst>
                              <p:cond delay="2500"/>
                            </p:stCondLst>
                            <p:childTnLst>
                              <p:par>
                                <p:cTn id="23" presetID="2" presetClass="entr" presetSubtype="2" fill="hold" nodeType="afterEffect">
                                  <p:stCondLst>
                                    <p:cond delay="0"/>
                                  </p:stCondLst>
                                  <p:childTnLst>
                                    <p:set>
                                      <p:cBhvr>
                                        <p:cTn id="24" dur="1" fill="hold">
                                          <p:stCondLst>
                                            <p:cond delay="0"/>
                                          </p:stCondLst>
                                        </p:cTn>
                                        <p:tgtEl>
                                          <p:spTgt spid="16412"/>
                                        </p:tgtEl>
                                        <p:attrNameLst>
                                          <p:attrName>style.visibility</p:attrName>
                                        </p:attrNameLst>
                                      </p:cBhvr>
                                      <p:to>
                                        <p:strVal val="visible"/>
                                      </p:to>
                                    </p:set>
                                    <p:anim calcmode="lin" valueType="num">
                                      <p:cBhvr additive="base">
                                        <p:cTn id="25" dur="500" fill="hold"/>
                                        <p:tgtEl>
                                          <p:spTgt spid="16412"/>
                                        </p:tgtEl>
                                        <p:attrNameLst>
                                          <p:attrName>ppt_x</p:attrName>
                                        </p:attrNameLst>
                                      </p:cBhvr>
                                      <p:tavLst>
                                        <p:tav tm="0">
                                          <p:val>
                                            <p:strVal val="1+#ppt_w/2"/>
                                          </p:val>
                                        </p:tav>
                                        <p:tav tm="100000">
                                          <p:val>
                                            <p:strVal val="#ppt_x"/>
                                          </p:val>
                                        </p:tav>
                                      </p:tavLst>
                                    </p:anim>
                                    <p:anim calcmode="lin" valueType="num">
                                      <p:cBhvr additive="base">
                                        <p:cTn id="26" dur="500" fill="hold"/>
                                        <p:tgtEl>
                                          <p:spTgt spid="16412"/>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3000"/>
                            </p:stCondLst>
                            <p:childTnLst>
                              <p:par>
                                <p:cTn id="28" presetID="18" presetClass="entr" presetSubtype="12" fill="hold" nodeType="afterEffect">
                                  <p:stCondLst>
                                    <p:cond delay="0"/>
                                  </p:stCondLst>
                                  <p:childTnLst>
                                    <p:set>
                                      <p:cBhvr>
                                        <p:cTn id="29" dur="1" fill="hold">
                                          <p:stCondLst>
                                            <p:cond delay="0"/>
                                          </p:stCondLst>
                                        </p:cTn>
                                        <p:tgtEl>
                                          <p:spTgt spid="79878"/>
                                        </p:tgtEl>
                                        <p:attrNameLst>
                                          <p:attrName>style.visibility</p:attrName>
                                        </p:attrNameLst>
                                      </p:cBhvr>
                                      <p:to>
                                        <p:strVal val="visible"/>
                                      </p:to>
                                    </p:set>
                                    <p:animEffect transition="in" filter="strips(downLeft)">
                                      <p:cBhvr>
                                        <p:cTn id="30" dur="500"/>
                                        <p:tgtEl>
                                          <p:spTgt spid="79878"/>
                                        </p:tgtEl>
                                      </p:cBhvr>
                                    </p:animEffect>
                                  </p:childTnLst>
                                </p:cTn>
                              </p:par>
                            </p:childTnLst>
                          </p:cTn>
                        </p:par>
                        <p:par>
                          <p:cTn id="31" fill="hold" nodeType="afterGroup">
                            <p:stCondLst>
                              <p:cond delay="3500"/>
                            </p:stCondLst>
                            <p:childTnLst>
                              <p:par>
                                <p:cTn id="32" presetID="2" presetClass="entr" presetSubtype="2" fill="hold" nodeType="afterEffect">
                                  <p:stCondLst>
                                    <p:cond delay="1000"/>
                                  </p:stCondLst>
                                  <p:childTnLst>
                                    <p:set>
                                      <p:cBhvr>
                                        <p:cTn id="33" dur="1" fill="hold">
                                          <p:stCondLst>
                                            <p:cond delay="0"/>
                                          </p:stCondLst>
                                        </p:cTn>
                                        <p:tgtEl>
                                          <p:spTgt spid="16413"/>
                                        </p:tgtEl>
                                        <p:attrNameLst>
                                          <p:attrName>style.visibility</p:attrName>
                                        </p:attrNameLst>
                                      </p:cBhvr>
                                      <p:to>
                                        <p:strVal val="visible"/>
                                      </p:to>
                                    </p:set>
                                    <p:anim calcmode="lin" valueType="num">
                                      <p:cBhvr additive="base">
                                        <p:cTn id="34" dur="500" fill="hold"/>
                                        <p:tgtEl>
                                          <p:spTgt spid="16413"/>
                                        </p:tgtEl>
                                        <p:attrNameLst>
                                          <p:attrName>ppt_x</p:attrName>
                                        </p:attrNameLst>
                                      </p:cBhvr>
                                      <p:tavLst>
                                        <p:tav tm="0">
                                          <p:val>
                                            <p:strVal val="1+#ppt_w/2"/>
                                          </p:val>
                                        </p:tav>
                                        <p:tav tm="100000">
                                          <p:val>
                                            <p:strVal val="#ppt_x"/>
                                          </p:val>
                                        </p:tav>
                                      </p:tavLst>
                                    </p:anim>
                                    <p:anim calcmode="lin" valueType="num">
                                      <p:cBhvr additive="base">
                                        <p:cTn id="35" dur="500" fill="hold"/>
                                        <p:tgtEl>
                                          <p:spTgt spid="164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0" grpId="0"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Hong Kong: Dynamic </a:t>
            </a:r>
            <a:r>
              <a:rPr lang="en-US" dirty="0" smtClean="0"/>
              <a:t>People</a:t>
            </a:r>
            <a:endParaRPr lang="en-US" dirty="0"/>
          </a:p>
        </p:txBody>
      </p:sp>
      <p:sp>
        <p:nvSpPr>
          <p:cNvPr id="3" name="Content Placeholder 2"/>
          <p:cNvSpPr>
            <a:spLocks noGrp="1"/>
          </p:cNvSpPr>
          <p:nvPr>
            <p:ph sz="half" idx="1"/>
          </p:nvPr>
        </p:nvSpPr>
        <p:spPr>
          <a:xfrm>
            <a:off x="505908" y="1691643"/>
            <a:ext cx="4066093" cy="4539632"/>
          </a:xfrm>
        </p:spPr>
        <p:txBody>
          <a:bodyPr/>
          <a:lstStyle/>
          <a:p>
            <a:pPr defTabSz="457200" fontAlgn="base">
              <a:lnSpc>
                <a:spcPts val="2400"/>
              </a:lnSpc>
              <a:spcBef>
                <a:spcPts val="1600"/>
              </a:spcBef>
              <a:spcAft>
                <a:spcPct val="0"/>
              </a:spcAft>
              <a:buSzPct val="100000"/>
            </a:pPr>
            <a:endParaRPr lang="en-US" altLang="zh-TW" dirty="0">
              <a:solidFill>
                <a:prstClr val="black"/>
              </a:solidFill>
            </a:endParaRPr>
          </a:p>
          <a:p>
            <a:pPr defTabSz="457200" fontAlgn="base">
              <a:lnSpc>
                <a:spcPts val="2400"/>
              </a:lnSpc>
              <a:spcBef>
                <a:spcPts val="1600"/>
              </a:spcBef>
              <a:spcAft>
                <a:spcPct val="0"/>
              </a:spcAft>
              <a:buSzPct val="100000"/>
            </a:pPr>
            <a:endParaRPr lang="en-US" altLang="zh-TW" dirty="0" smtClean="0">
              <a:solidFill>
                <a:prstClr val="black"/>
              </a:solidFill>
            </a:endParaRPr>
          </a:p>
          <a:p>
            <a:pPr marL="342900" indent="-342900" defTabSz="457200" fontAlgn="base">
              <a:lnSpc>
                <a:spcPts val="2400"/>
              </a:lnSpc>
              <a:spcBef>
                <a:spcPts val="1600"/>
              </a:spcBef>
              <a:spcAft>
                <a:spcPct val="0"/>
              </a:spcAft>
              <a:buSzPct val="100000"/>
              <a:buBlip>
                <a:blip r:embed="rId3"/>
              </a:buBlip>
            </a:pPr>
            <a:r>
              <a:rPr lang="en-US" altLang="zh-TW" dirty="0" smtClean="0">
                <a:solidFill>
                  <a:prstClr val="black"/>
                </a:solidFill>
              </a:rPr>
              <a:t>Generations </a:t>
            </a:r>
            <a:r>
              <a:rPr lang="en-US" altLang="zh-TW" dirty="0">
                <a:solidFill>
                  <a:prstClr val="black"/>
                </a:solidFill>
              </a:rPr>
              <a:t>of entrepreneurial spirit</a:t>
            </a:r>
          </a:p>
          <a:p>
            <a:pPr marL="342900" indent="-342900" defTabSz="457200" fontAlgn="base">
              <a:lnSpc>
                <a:spcPts val="2400"/>
              </a:lnSpc>
              <a:spcBef>
                <a:spcPts val="1600"/>
              </a:spcBef>
              <a:spcAft>
                <a:spcPct val="0"/>
              </a:spcAft>
              <a:buSzPct val="100000"/>
              <a:buBlip>
                <a:blip r:embed="rId3"/>
              </a:buBlip>
            </a:pPr>
            <a:r>
              <a:rPr lang="en-US" altLang="zh-TW" dirty="0" smtClean="0">
                <a:solidFill>
                  <a:prstClr val="black"/>
                </a:solidFill>
              </a:rPr>
              <a:t>Unrivalled </a:t>
            </a:r>
            <a:r>
              <a:rPr lang="en-US" altLang="zh-TW" dirty="0">
                <a:solidFill>
                  <a:prstClr val="black"/>
                </a:solidFill>
              </a:rPr>
              <a:t>China market and international business experience</a:t>
            </a:r>
          </a:p>
          <a:p>
            <a:pPr marL="342900" indent="-342900" defTabSz="457200" fontAlgn="base">
              <a:lnSpc>
                <a:spcPts val="2400"/>
              </a:lnSpc>
              <a:spcBef>
                <a:spcPts val="1600"/>
              </a:spcBef>
              <a:spcAft>
                <a:spcPct val="0"/>
              </a:spcAft>
              <a:buSzPct val="100000"/>
              <a:buBlip>
                <a:blip r:embed="rId3"/>
              </a:buBlip>
            </a:pPr>
            <a:r>
              <a:rPr lang="en-US" altLang="zh-TW" dirty="0" smtClean="0">
                <a:solidFill>
                  <a:prstClr val="black"/>
                </a:solidFill>
              </a:rPr>
              <a:t>Diverse </a:t>
            </a:r>
            <a:r>
              <a:rPr lang="en-US" altLang="zh-TW" dirty="0">
                <a:solidFill>
                  <a:prstClr val="black"/>
                </a:solidFill>
              </a:rPr>
              <a:t>international workforce</a:t>
            </a:r>
          </a:p>
          <a:p>
            <a:endParaRPr lang="en-US" dirty="0"/>
          </a:p>
        </p:txBody>
      </p:sp>
      <p:sp>
        <p:nvSpPr>
          <p:cNvPr id="5" name="TextBox 4"/>
          <p:cNvSpPr txBox="1"/>
          <p:nvPr/>
        </p:nvSpPr>
        <p:spPr>
          <a:xfrm>
            <a:off x="457205" y="1691640"/>
            <a:ext cx="8439771" cy="707886"/>
          </a:xfrm>
          <a:prstGeom prst="rect">
            <a:avLst/>
          </a:prstGeom>
          <a:noFill/>
        </p:spPr>
        <p:txBody>
          <a:bodyPr wrap="square" rtlCol="0">
            <a:spAutoFit/>
          </a:bodyPr>
          <a:lstStyle/>
          <a:p>
            <a:pPr defTabSz="914400"/>
            <a:r>
              <a:rPr lang="en-US" sz="2000" b="1" dirty="0">
                <a:solidFill>
                  <a:prstClr val="black"/>
                </a:solidFill>
                <a:latin typeface="Verdana"/>
                <a:ea typeface="Verdana"/>
              </a:rPr>
              <a:t>Hong Kong is the </a:t>
            </a:r>
            <a:r>
              <a:rPr lang="en-US" sz="2000" b="1" dirty="0" smtClean="0">
                <a:solidFill>
                  <a:prstClr val="black"/>
                </a:solidFill>
                <a:latin typeface="Verdana"/>
                <a:ea typeface="Verdana"/>
              </a:rPr>
              <a:t>Chinese city </a:t>
            </a:r>
            <a:r>
              <a:rPr lang="en-US" sz="2000" b="1" dirty="0">
                <a:solidFill>
                  <a:prstClr val="black"/>
                </a:solidFill>
                <a:latin typeface="Verdana"/>
                <a:ea typeface="Verdana"/>
              </a:rPr>
              <a:t>that speaks your </a:t>
            </a:r>
            <a:r>
              <a:rPr lang="en-US" sz="2000" b="1" dirty="0" smtClean="0">
                <a:solidFill>
                  <a:prstClr val="black"/>
                </a:solidFill>
                <a:latin typeface="Verdana"/>
                <a:ea typeface="Verdana"/>
              </a:rPr>
              <a:t>language</a:t>
            </a:r>
          </a:p>
          <a:p>
            <a:pPr defTabSz="914400"/>
            <a:r>
              <a:rPr lang="en-US" sz="2000" b="1" dirty="0">
                <a:solidFill>
                  <a:prstClr val="black"/>
                </a:solidFill>
                <a:latin typeface="Verdana"/>
                <a:ea typeface="Verdana"/>
              </a:rPr>
              <a:t>	</a:t>
            </a:r>
            <a:r>
              <a:rPr lang="en-US" sz="2000" b="1" dirty="0" smtClean="0">
                <a:solidFill>
                  <a:prstClr val="black"/>
                </a:solidFill>
                <a:latin typeface="Verdana"/>
                <a:ea typeface="Verdana"/>
              </a:rPr>
              <a:t>… and the </a:t>
            </a:r>
            <a:r>
              <a:rPr lang="en-US" sz="2000" b="1" dirty="0">
                <a:solidFill>
                  <a:prstClr val="black"/>
                </a:solidFill>
                <a:latin typeface="Verdana"/>
                <a:ea typeface="Verdana"/>
              </a:rPr>
              <a:t>language of international business!</a:t>
            </a:r>
          </a:p>
        </p:txBody>
      </p:sp>
      <p:pic>
        <p:nvPicPr>
          <p:cNvPr id="3074" name="Picture 2" descr="C:\Users\crlee\Pictures\Pix, images, maps\Sutterstock images downloaded by MCS\shutterstock_192811439.jpg"/>
          <p:cNvPicPr>
            <a:picLocks noGrp="1" noChangeAspect="1" noChangeArrowheads="1"/>
          </p:cNvPicPr>
          <p:nvPr>
            <p:ph sz="half" idx="2"/>
          </p:nvPr>
        </p:nvPicPr>
        <p:blipFill>
          <a:blip r:embed="rId4" cstate="email">
            <a:extLst>
              <a:ext uri="{28A0092B-C50C-407E-A947-70E740481C1C}">
                <a14:useLocalDpi xmlns:a14="http://schemas.microsoft.com/office/drawing/2010/main"/>
              </a:ext>
            </a:extLst>
          </a:blip>
          <a:srcRect/>
          <a:stretch>
            <a:fillRect/>
          </a:stretch>
        </p:blipFill>
        <p:spPr bwMode="auto">
          <a:xfrm>
            <a:off x="4648201" y="2880363"/>
            <a:ext cx="3762375" cy="3191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3058034"/>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718376" y="240408"/>
            <a:ext cx="7746067" cy="50906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718376" y="5074923"/>
            <a:ext cx="7216714" cy="1323439"/>
          </a:xfrm>
          <a:prstGeom prst="rect">
            <a:avLst/>
          </a:prstGeom>
          <a:noFill/>
        </p:spPr>
        <p:txBody>
          <a:bodyPr wrap="none" rtlCol="0">
            <a:spAutoFit/>
          </a:bodyPr>
          <a:lstStyle/>
          <a:p>
            <a:pPr defTabSz="914400"/>
            <a:r>
              <a:rPr lang="en-US" sz="2000" dirty="0">
                <a:solidFill>
                  <a:prstClr val="black"/>
                </a:solidFill>
                <a:latin typeface="Verdana"/>
                <a:ea typeface="Verdana"/>
              </a:rPr>
              <a:t>Venue: Queen Elizabeth II Centre Broad Sanctuary,</a:t>
            </a:r>
            <a:br>
              <a:rPr lang="en-US" sz="2000" dirty="0">
                <a:solidFill>
                  <a:prstClr val="black"/>
                </a:solidFill>
                <a:latin typeface="Verdana"/>
                <a:ea typeface="Verdana"/>
              </a:rPr>
            </a:br>
            <a:r>
              <a:rPr lang="en-US" sz="2000" dirty="0">
                <a:solidFill>
                  <a:prstClr val="black"/>
                </a:solidFill>
                <a:latin typeface="Verdana"/>
                <a:ea typeface="Verdana"/>
              </a:rPr>
              <a:t>Westminster, London SW1P 3EE </a:t>
            </a:r>
            <a:endParaRPr lang="en-US" sz="2000" dirty="0" smtClean="0">
              <a:solidFill>
                <a:prstClr val="black"/>
              </a:solidFill>
              <a:latin typeface="Verdana"/>
              <a:ea typeface="Verdana"/>
            </a:endParaRPr>
          </a:p>
          <a:p>
            <a:pPr defTabSz="914400"/>
            <a:endParaRPr lang="en-US" sz="2000" dirty="0">
              <a:solidFill>
                <a:prstClr val="black"/>
              </a:solidFill>
              <a:latin typeface="Verdana"/>
              <a:ea typeface="Verdana"/>
            </a:endParaRPr>
          </a:p>
          <a:p>
            <a:pPr defTabSz="914400"/>
            <a:r>
              <a:rPr lang="en-US" sz="2000" dirty="0" smtClean="0">
                <a:solidFill>
                  <a:prstClr val="black"/>
                </a:solidFill>
                <a:latin typeface="Verdana"/>
                <a:ea typeface="Verdana"/>
              </a:rPr>
              <a:t>http</a:t>
            </a:r>
            <a:r>
              <a:rPr lang="en-US" sz="2000" dirty="0">
                <a:solidFill>
                  <a:prstClr val="black"/>
                </a:solidFill>
                <a:latin typeface="Verdana"/>
                <a:ea typeface="Verdana"/>
              </a:rPr>
              <a:t>://www.thinkasiathinkhk.com/2017/en/index.html</a:t>
            </a:r>
          </a:p>
        </p:txBody>
      </p:sp>
    </p:spTree>
    <p:extLst>
      <p:ext uri="{BB962C8B-B14F-4D97-AF65-F5344CB8AC3E}">
        <p14:creationId xmlns:p14="http://schemas.microsoft.com/office/powerpoint/2010/main" val="1569802159"/>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252000" y="1738800"/>
            <a:ext cx="4968072" cy="1112400"/>
          </a:xfrm>
        </p:spPr>
        <p:txBody>
          <a:bodyPr/>
          <a:lstStyle/>
          <a:p>
            <a:r>
              <a:rPr lang="en-US" dirty="0" smtClean="0"/>
              <a:t>Belt and Road Initiative: Overview</a:t>
            </a:r>
            <a:endParaRPr lang="en-US" dirty="0"/>
          </a:p>
        </p:txBody>
      </p:sp>
    </p:spTree>
    <p:extLst>
      <p:ext uri="{BB962C8B-B14F-4D97-AF65-F5344CB8AC3E}">
        <p14:creationId xmlns:p14="http://schemas.microsoft.com/office/powerpoint/2010/main" val="1481973698"/>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cap="none" dirty="0" smtClean="0"/>
              <a:t>Overview</a:t>
            </a:r>
            <a:endParaRPr lang="en-US" cap="none" dirty="0"/>
          </a:p>
        </p:txBody>
      </p:sp>
      <p:sp>
        <p:nvSpPr>
          <p:cNvPr id="3" name="Content Placeholder 2"/>
          <p:cNvSpPr>
            <a:spLocks noGrp="1"/>
          </p:cNvSpPr>
          <p:nvPr>
            <p:ph idx="1"/>
          </p:nvPr>
        </p:nvSpPr>
        <p:spPr/>
        <p:txBody>
          <a:bodyPr>
            <a:normAutofit/>
          </a:bodyPr>
          <a:lstStyle/>
          <a:p>
            <a:pPr lvl="0"/>
            <a:r>
              <a:rPr lang="en-US" sz="2800" dirty="0" smtClean="0"/>
              <a:t>China uses the </a:t>
            </a:r>
            <a:r>
              <a:rPr lang="en-US" sz="2800" dirty="0" smtClean="0">
                <a:solidFill>
                  <a:schemeClr val="tx2"/>
                </a:solidFill>
              </a:rPr>
              <a:t>‘first-to-file’ </a:t>
            </a:r>
            <a:r>
              <a:rPr lang="en-US" sz="2800" dirty="0" smtClean="0"/>
              <a:t>system</a:t>
            </a:r>
          </a:p>
          <a:p>
            <a:pPr lvl="0"/>
            <a:r>
              <a:rPr lang="en-US" sz="2800" dirty="0"/>
              <a:t>Trademarks registered in European countries are </a:t>
            </a:r>
            <a:r>
              <a:rPr lang="en-US" sz="2800" dirty="0">
                <a:solidFill>
                  <a:schemeClr val="tx2"/>
                </a:solidFill>
              </a:rPr>
              <a:t>not protected in China</a:t>
            </a:r>
            <a:r>
              <a:rPr lang="en-US" sz="2800" dirty="0"/>
              <a:t> unless they have also been registered in </a:t>
            </a:r>
            <a:r>
              <a:rPr lang="en-US" sz="2800" dirty="0" smtClean="0"/>
              <a:t>China</a:t>
            </a:r>
            <a:endParaRPr lang="en-US" sz="2800" dirty="0"/>
          </a:p>
          <a:p>
            <a:pPr lvl="0"/>
            <a:r>
              <a:rPr lang="en-US" sz="2800" dirty="0" smtClean="0">
                <a:solidFill>
                  <a:srgbClr val="D1282E"/>
                </a:solidFill>
              </a:rPr>
              <a:t>Roman</a:t>
            </a:r>
            <a:r>
              <a:rPr lang="en-US" sz="2800" dirty="0" smtClean="0"/>
              <a:t> </a:t>
            </a:r>
            <a:r>
              <a:rPr lang="en-US" sz="2800" dirty="0" smtClean="0">
                <a:solidFill>
                  <a:srgbClr val="D1282E"/>
                </a:solidFill>
              </a:rPr>
              <a:t>and Chinese </a:t>
            </a:r>
            <a:r>
              <a:rPr lang="en-US" sz="2800" dirty="0" smtClean="0"/>
              <a:t>character versions need to be registered</a:t>
            </a:r>
          </a:p>
          <a:p>
            <a:pPr lvl="0"/>
            <a:r>
              <a:rPr lang="en-US" sz="2800" dirty="0" smtClean="0"/>
              <a:t>Even if you are </a:t>
            </a:r>
            <a:r>
              <a:rPr lang="en-US" sz="2800" dirty="0" smtClean="0">
                <a:solidFill>
                  <a:srgbClr val="D1282E"/>
                </a:solidFill>
              </a:rPr>
              <a:t>just manufacturing in China </a:t>
            </a:r>
            <a:r>
              <a:rPr lang="en-US" sz="2800" dirty="0" smtClean="0"/>
              <a:t>you need to be protected</a:t>
            </a:r>
          </a:p>
        </p:txBody>
      </p:sp>
    </p:spTree>
    <p:extLst>
      <p:ext uri="{BB962C8B-B14F-4D97-AF65-F5344CB8AC3E}">
        <p14:creationId xmlns:p14="http://schemas.microsoft.com/office/powerpoint/2010/main" val="22487930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crlee\Desktop\BnR map.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09600" y="1783083"/>
            <a:ext cx="8153400" cy="4587402"/>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1"/>
          <p:cNvSpPr>
            <a:spLocks noGrp="1"/>
          </p:cNvSpPr>
          <p:nvPr>
            <p:ph type="body" sz="quarter" idx="11"/>
          </p:nvPr>
        </p:nvSpPr>
        <p:spPr>
          <a:xfrm>
            <a:off x="450000" y="411480"/>
            <a:ext cx="8229600" cy="824400"/>
          </a:xfrm>
        </p:spPr>
        <p:txBody>
          <a:bodyPr/>
          <a:lstStyle/>
          <a:p>
            <a:r>
              <a:rPr lang="en-US" dirty="0" smtClean="0"/>
              <a:t>Belt and Road Initiative: Overview</a:t>
            </a:r>
            <a:endParaRPr lang="en-US" dirty="0"/>
          </a:p>
        </p:txBody>
      </p:sp>
      <p:sp>
        <p:nvSpPr>
          <p:cNvPr id="2" name="TextBox 1"/>
          <p:cNvSpPr txBox="1"/>
          <p:nvPr/>
        </p:nvSpPr>
        <p:spPr>
          <a:xfrm>
            <a:off x="762000" y="4076780"/>
            <a:ext cx="2438400" cy="523220"/>
          </a:xfrm>
          <a:prstGeom prst="rect">
            <a:avLst/>
          </a:prstGeom>
          <a:solidFill>
            <a:schemeClr val="accent5">
              <a:lumMod val="20000"/>
              <a:lumOff val="80000"/>
            </a:schemeClr>
          </a:solidFill>
        </p:spPr>
        <p:txBody>
          <a:bodyPr wrap="square" rtlCol="0">
            <a:spAutoFit/>
          </a:bodyPr>
          <a:lstStyle/>
          <a:p>
            <a:pPr defTabSz="914400"/>
            <a:r>
              <a:rPr lang="en-US" sz="1400" b="1" dirty="0" smtClean="0">
                <a:solidFill>
                  <a:prstClr val="black"/>
                </a:solidFill>
                <a:latin typeface="Verdana"/>
                <a:ea typeface="Verdana"/>
              </a:rPr>
              <a:t>About 62% of the world’s population</a:t>
            </a:r>
            <a:endParaRPr lang="en-US" sz="1400" b="1" dirty="0">
              <a:solidFill>
                <a:prstClr val="black"/>
              </a:solidFill>
              <a:latin typeface="Verdana"/>
              <a:ea typeface="Verdana"/>
            </a:endParaRPr>
          </a:p>
        </p:txBody>
      </p:sp>
      <p:sp>
        <p:nvSpPr>
          <p:cNvPr id="3" name="TextBox 2"/>
          <p:cNvSpPr txBox="1"/>
          <p:nvPr/>
        </p:nvSpPr>
        <p:spPr>
          <a:xfrm>
            <a:off x="762000" y="4630778"/>
            <a:ext cx="2590800" cy="523220"/>
          </a:xfrm>
          <a:prstGeom prst="rect">
            <a:avLst/>
          </a:prstGeom>
          <a:solidFill>
            <a:schemeClr val="accent5">
              <a:lumMod val="40000"/>
              <a:lumOff val="60000"/>
            </a:schemeClr>
          </a:solidFill>
        </p:spPr>
        <p:txBody>
          <a:bodyPr wrap="square" rtlCol="0">
            <a:spAutoFit/>
          </a:bodyPr>
          <a:lstStyle/>
          <a:p>
            <a:pPr defTabSz="914400"/>
            <a:r>
              <a:rPr lang="en-US" sz="1400" b="1" dirty="0">
                <a:solidFill>
                  <a:prstClr val="black"/>
                </a:solidFill>
                <a:latin typeface="Verdana"/>
                <a:ea typeface="Verdana"/>
              </a:rPr>
              <a:t>About 34% </a:t>
            </a:r>
            <a:r>
              <a:rPr lang="en-US" sz="1400" b="1" dirty="0" smtClean="0">
                <a:solidFill>
                  <a:prstClr val="black"/>
                </a:solidFill>
                <a:latin typeface="Verdana"/>
                <a:ea typeface="Verdana"/>
              </a:rPr>
              <a:t>of world merchandise trade</a:t>
            </a:r>
            <a:endParaRPr lang="en-US" sz="1400" b="1" dirty="0">
              <a:solidFill>
                <a:prstClr val="black"/>
              </a:solidFill>
              <a:latin typeface="Verdana"/>
              <a:ea typeface="Verdana"/>
            </a:endParaRPr>
          </a:p>
        </p:txBody>
      </p:sp>
      <p:sp>
        <p:nvSpPr>
          <p:cNvPr id="4" name="TextBox 3"/>
          <p:cNvSpPr txBox="1"/>
          <p:nvPr/>
        </p:nvSpPr>
        <p:spPr>
          <a:xfrm>
            <a:off x="762000" y="5258646"/>
            <a:ext cx="2819400" cy="307777"/>
          </a:xfrm>
          <a:prstGeom prst="rect">
            <a:avLst/>
          </a:prstGeom>
          <a:solidFill>
            <a:schemeClr val="accent1">
              <a:lumMod val="60000"/>
              <a:lumOff val="40000"/>
            </a:schemeClr>
          </a:solidFill>
        </p:spPr>
        <p:txBody>
          <a:bodyPr wrap="square" rtlCol="0">
            <a:spAutoFit/>
          </a:bodyPr>
          <a:lstStyle/>
          <a:p>
            <a:pPr defTabSz="914400"/>
            <a:r>
              <a:rPr lang="en-US" sz="1400" b="1" dirty="0">
                <a:solidFill>
                  <a:prstClr val="black"/>
                </a:solidFill>
                <a:latin typeface="Verdana"/>
                <a:ea typeface="Verdana"/>
              </a:rPr>
              <a:t>About 31% of global GDP</a:t>
            </a:r>
          </a:p>
        </p:txBody>
      </p:sp>
    </p:spTree>
    <p:extLst>
      <p:ext uri="{BB962C8B-B14F-4D97-AF65-F5344CB8AC3E}">
        <p14:creationId xmlns:p14="http://schemas.microsoft.com/office/powerpoint/2010/main" val="122099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12" descr="Picture: Business opportunities open to all"/>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3219450" y="4322064"/>
            <a:ext cx="2705100" cy="2581656"/>
          </a:xfrm>
          <a:prstGeom prst="rect">
            <a:avLst/>
          </a:prstGeom>
          <a:noFill/>
          <a:extLst>
            <a:ext uri="{909E8E84-426E-40dd-AFC4-6F175D3DCCD1}">
              <a14:hiddenFill xmlns:a14="http://schemas.microsoft.com/office/drawing/2010/main">
                <a:solidFill>
                  <a:srgbClr val="FFFFFF"/>
                </a:solidFill>
              </a14:hiddenFill>
            </a:ext>
          </a:extLst>
        </p:spPr>
      </p:pic>
      <p:sp>
        <p:nvSpPr>
          <p:cNvPr id="4" name="Down Arrow 3"/>
          <p:cNvSpPr/>
          <p:nvPr/>
        </p:nvSpPr>
        <p:spPr>
          <a:xfrm>
            <a:off x="4305300" y="3671935"/>
            <a:ext cx="533400" cy="65012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Verdana"/>
              <a:ea typeface="Verdana"/>
            </a:endParaRPr>
          </a:p>
        </p:txBody>
      </p:sp>
      <p:sp>
        <p:nvSpPr>
          <p:cNvPr id="3" name="Right Arrow 2"/>
          <p:cNvSpPr/>
          <p:nvPr/>
        </p:nvSpPr>
        <p:spPr>
          <a:xfrm rot="1800194">
            <a:off x="2011232" y="3615285"/>
            <a:ext cx="1360297" cy="58155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Verdana"/>
              <a:ea typeface="Verdana"/>
            </a:endParaRPr>
          </a:p>
        </p:txBody>
      </p:sp>
      <p:sp>
        <p:nvSpPr>
          <p:cNvPr id="5" name="Left Arrow 4"/>
          <p:cNvSpPr/>
          <p:nvPr/>
        </p:nvSpPr>
        <p:spPr>
          <a:xfrm rot="19738950">
            <a:off x="5697419" y="3510681"/>
            <a:ext cx="1581664" cy="58155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Verdana"/>
              <a:ea typeface="Verdana"/>
            </a:endParaRPr>
          </a:p>
        </p:txBody>
      </p:sp>
      <p:sp>
        <p:nvSpPr>
          <p:cNvPr id="2" name="Text Placeholder 1"/>
          <p:cNvSpPr>
            <a:spLocks noGrp="1"/>
          </p:cNvSpPr>
          <p:nvPr>
            <p:ph type="body" sz="quarter" idx="11"/>
          </p:nvPr>
        </p:nvSpPr>
        <p:spPr>
          <a:xfrm>
            <a:off x="450000" y="411480"/>
            <a:ext cx="8229600" cy="824400"/>
          </a:xfrm>
        </p:spPr>
        <p:txBody>
          <a:bodyPr/>
          <a:lstStyle/>
          <a:p>
            <a:r>
              <a:rPr lang="en-US" dirty="0"/>
              <a:t>Belt and Road Initiative: </a:t>
            </a:r>
            <a:r>
              <a:rPr lang="en-US" dirty="0" smtClean="0"/>
              <a:t>Overview</a:t>
            </a:r>
            <a:endParaRPr lang="en-US" dirty="0"/>
          </a:p>
        </p:txBody>
      </p:sp>
      <p:pic>
        <p:nvPicPr>
          <p:cNvPr id="6" name="Picture 8" descr="Picture: New and more efficient trade routes"/>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6096018" y="1693771"/>
            <a:ext cx="2327909" cy="61030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0" descr="Picture: Integrated multimodal transportation network"/>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3314700" y="1655744"/>
            <a:ext cx="2514600" cy="201620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Picture: Huge infrastructure investment demand"/>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864377" y="1655729"/>
            <a:ext cx="2152363" cy="64834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Picture: Huge infrastructure investment demand"/>
          <p:cNvPicPr>
            <a:picLocks noChangeAspect="1" noChangeArrowheads="1"/>
          </p:cNvPicPr>
          <p:nvPr/>
        </p:nvPicPr>
        <p:blipFill rotWithShape="1">
          <a:blip r:embed="rId7" cstate="email">
            <a:extLst>
              <a:ext uri="{28A0092B-C50C-407E-A947-70E740481C1C}">
                <a14:useLocalDpi xmlns:a14="http://schemas.microsoft.com/office/drawing/2010/main"/>
              </a:ext>
            </a:extLst>
          </a:blip>
          <a:srcRect/>
          <a:stretch/>
        </p:blipFill>
        <p:spPr bwMode="auto">
          <a:xfrm>
            <a:off x="864377" y="2240281"/>
            <a:ext cx="2152363" cy="14316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Picture: New and more efficient trade routes"/>
          <p:cNvPicPr>
            <a:picLocks noChangeAspect="1" noChangeArrowheads="1"/>
          </p:cNvPicPr>
          <p:nvPr/>
        </p:nvPicPr>
        <p:blipFill rotWithShape="1">
          <a:blip r:embed="rId8" cstate="email">
            <a:extLst>
              <a:ext uri="{28A0092B-C50C-407E-A947-70E740481C1C}">
                <a14:useLocalDpi xmlns:a14="http://schemas.microsoft.com/office/drawing/2010/main"/>
              </a:ext>
            </a:extLst>
          </a:blip>
          <a:srcRect l="-128"/>
          <a:stretch/>
        </p:blipFill>
        <p:spPr bwMode="auto">
          <a:xfrm>
            <a:off x="6096018" y="2226457"/>
            <a:ext cx="2327909" cy="1459303"/>
          </a:xfrm>
          <a:prstGeom prst="rect">
            <a:avLst/>
          </a:prstGeom>
          <a:noFill/>
          <a:extLst>
            <a:ext uri="{909E8E84-426E-40dd-AFC4-6F175D3DCCD1}">
              <a14:hiddenFill xmlns:a14="http://schemas.microsoft.com/office/drawing/2010/main">
                <a:solidFill>
                  <a:srgbClr val="FFFFFF"/>
                </a:solidFill>
              </a14:hiddenFill>
            </a:ext>
          </a:extLst>
        </p:spPr>
      </p:pic>
      <p:cxnSp>
        <p:nvCxnSpPr>
          <p:cNvPr id="10" name="Straight Arrow Connector 9"/>
          <p:cNvCxnSpPr/>
          <p:nvPr/>
        </p:nvCxnSpPr>
        <p:spPr>
          <a:xfrm>
            <a:off x="1851460" y="3685760"/>
            <a:ext cx="1" cy="772702"/>
          </a:xfrm>
          <a:prstGeom prst="straightConnector1">
            <a:avLst/>
          </a:prstGeom>
          <a:ln w="63500">
            <a:solidFill>
              <a:schemeClr val="accent6">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197340" y="4446000"/>
            <a:ext cx="3022110" cy="1975926"/>
          </a:xfrm>
          <a:prstGeom prst="rect">
            <a:avLst/>
          </a:prstGeom>
          <a:noFill/>
        </p:spPr>
        <p:txBody>
          <a:bodyPr wrap="square" rtlCol="0">
            <a:spAutoFit/>
          </a:bodyPr>
          <a:lstStyle/>
          <a:p>
            <a:pPr marL="285750" indent="-285750" defTabSz="914400">
              <a:spcBef>
                <a:spcPct val="20000"/>
              </a:spcBef>
              <a:buFont typeface="Arial" pitchFamily="34" charset="0"/>
              <a:buChar char="•"/>
            </a:pPr>
            <a:r>
              <a:rPr lang="en-US" sz="1700" b="1" dirty="0" smtClean="0">
                <a:solidFill>
                  <a:srgbClr val="F79646">
                    <a:lumMod val="50000"/>
                  </a:srgbClr>
                </a:solidFill>
                <a:effectLst>
                  <a:glow rad="139700">
                    <a:srgbClr val="F79646">
                      <a:satMod val="175000"/>
                      <a:alpha val="40000"/>
                    </a:srgbClr>
                  </a:glow>
                </a:effectLst>
                <a:latin typeface="Verdana"/>
                <a:ea typeface="Verdana"/>
              </a:rPr>
              <a:t>1</a:t>
            </a:r>
            <a:r>
              <a:rPr lang="en-US" sz="1700" b="1" baseline="30000" dirty="0" smtClean="0">
                <a:solidFill>
                  <a:srgbClr val="F79646">
                    <a:lumMod val="50000"/>
                  </a:srgbClr>
                </a:solidFill>
                <a:effectLst>
                  <a:glow rad="139700">
                    <a:srgbClr val="F79646">
                      <a:satMod val="175000"/>
                      <a:alpha val="40000"/>
                    </a:srgbClr>
                  </a:glow>
                </a:effectLst>
                <a:latin typeface="Verdana"/>
                <a:ea typeface="Verdana"/>
              </a:rPr>
              <a:t>st</a:t>
            </a:r>
            <a:r>
              <a:rPr lang="en-US" sz="1700" b="1" dirty="0" smtClean="0">
                <a:solidFill>
                  <a:srgbClr val="F79646">
                    <a:lumMod val="50000"/>
                  </a:srgbClr>
                </a:solidFill>
                <a:effectLst>
                  <a:glow rad="139700">
                    <a:srgbClr val="F79646">
                      <a:satMod val="175000"/>
                      <a:alpha val="40000"/>
                    </a:srgbClr>
                  </a:glow>
                </a:effectLst>
                <a:latin typeface="Verdana"/>
                <a:ea typeface="Verdana"/>
              </a:rPr>
              <a:t> stage </a:t>
            </a:r>
            <a:r>
              <a:rPr lang="en-US" sz="1700" b="1" dirty="0">
                <a:solidFill>
                  <a:srgbClr val="F79646">
                    <a:lumMod val="50000"/>
                  </a:srgbClr>
                </a:solidFill>
                <a:effectLst>
                  <a:glow rad="139700">
                    <a:srgbClr val="F79646">
                      <a:satMod val="175000"/>
                      <a:alpha val="40000"/>
                    </a:srgbClr>
                  </a:glow>
                </a:effectLst>
                <a:latin typeface="Verdana"/>
                <a:ea typeface="Verdana"/>
              </a:rPr>
              <a:t>of Belt &amp; Road development </a:t>
            </a:r>
          </a:p>
          <a:p>
            <a:pPr marL="285750" indent="-285750" defTabSz="914400">
              <a:spcBef>
                <a:spcPct val="20000"/>
              </a:spcBef>
              <a:buFont typeface="Arial" pitchFamily="34" charset="0"/>
              <a:buChar char="•"/>
            </a:pPr>
            <a:r>
              <a:rPr lang="en-US" sz="1700" b="1" dirty="0" smtClean="0">
                <a:solidFill>
                  <a:srgbClr val="F79646">
                    <a:lumMod val="50000"/>
                  </a:srgbClr>
                </a:solidFill>
                <a:effectLst>
                  <a:glow rad="139700">
                    <a:srgbClr val="F79646">
                      <a:satMod val="175000"/>
                      <a:alpha val="40000"/>
                    </a:srgbClr>
                  </a:glow>
                </a:effectLst>
                <a:latin typeface="Verdana"/>
                <a:ea typeface="Verdana"/>
              </a:rPr>
              <a:t>ADB</a:t>
            </a:r>
            <a:r>
              <a:rPr lang="en-US" sz="1700" b="1" dirty="0">
                <a:solidFill>
                  <a:srgbClr val="F79646">
                    <a:lumMod val="50000"/>
                  </a:srgbClr>
                </a:solidFill>
                <a:effectLst>
                  <a:glow rad="139700">
                    <a:srgbClr val="F79646">
                      <a:satMod val="175000"/>
                      <a:alpha val="40000"/>
                    </a:srgbClr>
                  </a:glow>
                </a:effectLst>
                <a:latin typeface="Verdana"/>
                <a:ea typeface="Verdana"/>
              </a:rPr>
              <a:t>: </a:t>
            </a:r>
            <a:r>
              <a:rPr lang="en-US" sz="1700" b="1" dirty="0" smtClean="0">
                <a:solidFill>
                  <a:srgbClr val="F79646">
                    <a:lumMod val="50000"/>
                  </a:srgbClr>
                </a:solidFill>
                <a:effectLst>
                  <a:glow rad="139700">
                    <a:srgbClr val="F79646">
                      <a:satMod val="175000"/>
                      <a:alpha val="40000"/>
                    </a:srgbClr>
                  </a:glow>
                </a:effectLst>
                <a:latin typeface="Verdana"/>
                <a:ea typeface="Verdana"/>
              </a:rPr>
              <a:t>US$26 trillion </a:t>
            </a:r>
            <a:r>
              <a:rPr lang="en-US" sz="1700" b="1" dirty="0">
                <a:solidFill>
                  <a:srgbClr val="F79646">
                    <a:lumMod val="50000"/>
                  </a:srgbClr>
                </a:solidFill>
                <a:effectLst>
                  <a:glow rad="139700">
                    <a:srgbClr val="F79646">
                      <a:satMod val="175000"/>
                      <a:alpha val="40000"/>
                    </a:srgbClr>
                  </a:glow>
                </a:effectLst>
                <a:latin typeface="Verdana"/>
                <a:ea typeface="Verdana"/>
              </a:rPr>
              <a:t>infrastructure investment needed in Asia </a:t>
            </a:r>
            <a:r>
              <a:rPr lang="en-US" sz="1700" b="1" dirty="0" smtClean="0">
                <a:solidFill>
                  <a:srgbClr val="F79646">
                    <a:lumMod val="50000"/>
                  </a:srgbClr>
                </a:solidFill>
                <a:effectLst>
                  <a:glow rad="139700">
                    <a:srgbClr val="F79646">
                      <a:satMod val="175000"/>
                      <a:alpha val="40000"/>
                    </a:srgbClr>
                  </a:glow>
                </a:effectLst>
                <a:latin typeface="Verdana"/>
                <a:ea typeface="Verdana"/>
              </a:rPr>
              <a:t>&amp; Pacific 2016-2030  </a:t>
            </a:r>
            <a:r>
              <a:rPr lang="en-US" sz="1000" b="1" dirty="0" smtClean="0">
                <a:solidFill>
                  <a:srgbClr val="F79646">
                    <a:lumMod val="50000"/>
                  </a:srgbClr>
                </a:solidFill>
                <a:latin typeface="Verdana"/>
                <a:ea typeface="Verdana"/>
              </a:rPr>
              <a:t>	</a:t>
            </a:r>
            <a:endParaRPr lang="en-US" sz="1000" b="1" dirty="0">
              <a:solidFill>
                <a:srgbClr val="F79646">
                  <a:lumMod val="50000"/>
                </a:srgbClr>
              </a:solidFill>
              <a:latin typeface="Verdana"/>
              <a:ea typeface="Verdana"/>
            </a:endParaRPr>
          </a:p>
        </p:txBody>
      </p:sp>
    </p:spTree>
    <p:extLst>
      <p:ext uri="{BB962C8B-B14F-4D97-AF65-F5344CB8AC3E}">
        <p14:creationId xmlns:p14="http://schemas.microsoft.com/office/powerpoint/2010/main" val="2772453372"/>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457200" y="411480"/>
            <a:ext cx="8229600" cy="824400"/>
          </a:xfrm>
        </p:spPr>
        <p:txBody>
          <a:bodyPr/>
          <a:lstStyle/>
          <a:p>
            <a:r>
              <a:rPr lang="en-US" sz="2400" dirty="0" smtClean="0"/>
              <a:t>Hong </a:t>
            </a:r>
            <a:r>
              <a:rPr lang="en-US" sz="2400" dirty="0"/>
              <a:t>Kong &amp; </a:t>
            </a:r>
            <a:r>
              <a:rPr lang="en-US" sz="2400" dirty="0" smtClean="0"/>
              <a:t>HKTDC: Your Ideal Partners </a:t>
            </a:r>
            <a:r>
              <a:rPr lang="en-US" sz="2400" dirty="0"/>
              <a:t>in Capturing Belt and Road Opportunities  </a:t>
            </a:r>
          </a:p>
        </p:txBody>
      </p:sp>
      <p:sp>
        <p:nvSpPr>
          <p:cNvPr id="3" name="Content Placeholder 2"/>
          <p:cNvSpPr>
            <a:spLocks noGrp="1"/>
          </p:cNvSpPr>
          <p:nvPr>
            <p:ph sz="half" idx="1"/>
          </p:nvPr>
        </p:nvSpPr>
        <p:spPr>
          <a:xfrm>
            <a:off x="449264" y="1650776"/>
            <a:ext cx="8237536" cy="4539632"/>
          </a:xfrm>
        </p:spPr>
        <p:txBody>
          <a:bodyPr/>
          <a:lstStyle/>
          <a:p>
            <a:pPr algn="ctr"/>
            <a:endParaRPr lang="en-US" sz="2800" b="1" dirty="0" smtClean="0">
              <a:solidFill>
                <a:schemeClr val="accent6">
                  <a:lumMod val="75000"/>
                </a:schemeClr>
              </a:solidFill>
            </a:endParaRPr>
          </a:p>
          <a:p>
            <a:pPr algn="ctr"/>
            <a:r>
              <a:rPr lang="en-US" sz="2800" b="1" dirty="0" smtClean="0">
                <a:solidFill>
                  <a:schemeClr val="accent6">
                    <a:lumMod val="75000"/>
                  </a:schemeClr>
                </a:solidFill>
              </a:rPr>
              <a:t>Partner with us!</a:t>
            </a:r>
            <a:endParaRPr lang="en-US" sz="2800" b="1" dirty="0">
              <a:solidFill>
                <a:schemeClr val="accent6">
                  <a:lumMod val="75000"/>
                </a:schemeClr>
              </a:solidFill>
            </a:endParaRPr>
          </a:p>
          <a:p>
            <a:endParaRPr lang="en-US" dirty="0" smtClean="0"/>
          </a:p>
          <a:p>
            <a:endParaRPr lang="en-US" dirty="0"/>
          </a:p>
        </p:txBody>
      </p:sp>
      <p:pic>
        <p:nvPicPr>
          <p:cNvPr id="1026" name="Picture 2" descr="C:\Users\crlee\AppData\Local\Microsoft\Windows\Temporary Internet Files\Content.IE5\C3QLT9AC\318px-Handshake_icon.svg[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57525" y="2606040"/>
            <a:ext cx="3028950" cy="36347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5779090"/>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705" name="Picture 17"/>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7955" y="5940425"/>
            <a:ext cx="847725" cy="74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706" name="Picture 1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164519" y="6086476"/>
            <a:ext cx="771525"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 Placeholder 2"/>
          <p:cNvSpPr>
            <a:spLocks noGrp="1"/>
          </p:cNvSpPr>
          <p:nvPr>
            <p:ph type="body" sz="quarter" idx="11"/>
          </p:nvPr>
        </p:nvSpPr>
        <p:spPr>
          <a:xfrm>
            <a:off x="381001" y="228600"/>
            <a:ext cx="8555039" cy="824400"/>
          </a:xfrm>
        </p:spPr>
        <p:txBody>
          <a:bodyPr/>
          <a:lstStyle/>
          <a:p>
            <a:r>
              <a:rPr lang="en-US" dirty="0"/>
              <a:t>Hong Kong Can Help Overseas Companies Capture Belt and Road </a:t>
            </a:r>
            <a:r>
              <a:rPr lang="en-US" dirty="0" smtClean="0"/>
              <a:t>Opportunities</a:t>
            </a:r>
            <a:endParaRPr lang="en-US" dirty="0">
              <a:solidFill>
                <a:srgbClr val="FF0000"/>
              </a:solidFill>
            </a:endParaRPr>
          </a:p>
        </p:txBody>
      </p:sp>
      <p:pic>
        <p:nvPicPr>
          <p:cNvPr id="21" name="Picture 1"/>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374356" y="1432811"/>
            <a:ext cx="9365956" cy="5374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2"/>
          <p:cNvSpPr txBox="1">
            <a:spLocks noChangeArrowheads="1"/>
          </p:cNvSpPr>
          <p:nvPr/>
        </p:nvSpPr>
        <p:spPr bwMode="auto">
          <a:xfrm>
            <a:off x="4301978" y="2788923"/>
            <a:ext cx="1413022" cy="877163"/>
          </a:xfrm>
          <a:prstGeom prst="rect">
            <a:avLst/>
          </a:prstGeom>
          <a:solidFill>
            <a:srgbClr val="FF993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rgbClr val="A7240B"/>
                </a:solidFill>
                <a:latin typeface="Arial" charset="0"/>
                <a:ea typeface="新細明體" pitchFamily="18" charset="-120"/>
                <a:sym typeface="Arial" charset="0"/>
              </a:defRPr>
            </a:lvl1pPr>
            <a:lvl2pPr marL="742950" indent="-285750" eaLnBrk="0" hangingPunct="0">
              <a:defRPr b="1">
                <a:solidFill>
                  <a:srgbClr val="A7240B"/>
                </a:solidFill>
                <a:latin typeface="Arial" charset="0"/>
                <a:ea typeface="新細明體" pitchFamily="18" charset="-120"/>
                <a:sym typeface="Arial" charset="0"/>
              </a:defRPr>
            </a:lvl2pPr>
            <a:lvl3pPr marL="1143000" indent="-228600" eaLnBrk="0" hangingPunct="0">
              <a:defRPr b="1">
                <a:solidFill>
                  <a:srgbClr val="A7240B"/>
                </a:solidFill>
                <a:latin typeface="Arial" charset="0"/>
                <a:ea typeface="新細明體" pitchFamily="18" charset="-120"/>
                <a:sym typeface="Arial" charset="0"/>
              </a:defRPr>
            </a:lvl3pPr>
            <a:lvl4pPr marL="1600200" indent="-228600" eaLnBrk="0" hangingPunct="0">
              <a:defRPr b="1">
                <a:solidFill>
                  <a:srgbClr val="A7240B"/>
                </a:solidFill>
                <a:latin typeface="Arial" charset="0"/>
                <a:ea typeface="新細明體" pitchFamily="18" charset="-120"/>
                <a:sym typeface="Arial" charset="0"/>
              </a:defRPr>
            </a:lvl4pPr>
            <a:lvl5pPr marL="2057400" indent="-228600" eaLnBrk="0" hangingPunct="0">
              <a:defRPr b="1">
                <a:solidFill>
                  <a:srgbClr val="A7240B"/>
                </a:solidFill>
                <a:latin typeface="Arial" charset="0"/>
                <a:ea typeface="新細明體" pitchFamily="18" charset="-120"/>
                <a:sym typeface="Arial" charset="0"/>
              </a:defRPr>
            </a:lvl5pPr>
            <a:lvl6pPr marL="2514600" indent="-228600" eaLnBrk="0" fontAlgn="base" hangingPunct="0">
              <a:spcBef>
                <a:spcPct val="0"/>
              </a:spcBef>
              <a:spcAft>
                <a:spcPct val="0"/>
              </a:spcAft>
              <a:buFont typeface="Arial" charset="0"/>
              <a:defRPr b="1">
                <a:solidFill>
                  <a:srgbClr val="A7240B"/>
                </a:solidFill>
                <a:latin typeface="Arial" charset="0"/>
                <a:ea typeface="新細明體" pitchFamily="18" charset="-120"/>
                <a:sym typeface="Arial" charset="0"/>
              </a:defRPr>
            </a:lvl6pPr>
            <a:lvl7pPr marL="2971800" indent="-228600" eaLnBrk="0" fontAlgn="base" hangingPunct="0">
              <a:spcBef>
                <a:spcPct val="0"/>
              </a:spcBef>
              <a:spcAft>
                <a:spcPct val="0"/>
              </a:spcAft>
              <a:buFont typeface="Arial" charset="0"/>
              <a:defRPr b="1">
                <a:solidFill>
                  <a:srgbClr val="A7240B"/>
                </a:solidFill>
                <a:latin typeface="Arial" charset="0"/>
                <a:ea typeface="新細明體" pitchFamily="18" charset="-120"/>
                <a:sym typeface="Arial" charset="0"/>
              </a:defRPr>
            </a:lvl7pPr>
            <a:lvl8pPr marL="3429000" indent="-228600" eaLnBrk="0" fontAlgn="base" hangingPunct="0">
              <a:spcBef>
                <a:spcPct val="0"/>
              </a:spcBef>
              <a:spcAft>
                <a:spcPct val="0"/>
              </a:spcAft>
              <a:buFont typeface="Arial" charset="0"/>
              <a:defRPr b="1">
                <a:solidFill>
                  <a:srgbClr val="A7240B"/>
                </a:solidFill>
                <a:latin typeface="Arial" charset="0"/>
                <a:ea typeface="新細明體" pitchFamily="18" charset="-120"/>
                <a:sym typeface="Arial" charset="0"/>
              </a:defRPr>
            </a:lvl8pPr>
            <a:lvl9pPr marL="3886200" indent="-228600" eaLnBrk="0" fontAlgn="base" hangingPunct="0">
              <a:spcBef>
                <a:spcPct val="0"/>
              </a:spcBef>
              <a:spcAft>
                <a:spcPct val="0"/>
              </a:spcAft>
              <a:buFont typeface="Arial" charset="0"/>
              <a:defRPr b="1">
                <a:solidFill>
                  <a:srgbClr val="A7240B"/>
                </a:solidFill>
                <a:latin typeface="Arial" charset="0"/>
                <a:ea typeface="新細明體" pitchFamily="18" charset="-120"/>
                <a:sym typeface="Arial" charset="0"/>
              </a:defRPr>
            </a:lvl9pPr>
          </a:lstStyle>
          <a:p>
            <a:pPr algn="ctr" defTabSz="914400" eaLnBrk="1" hangingPunct="1"/>
            <a:r>
              <a:rPr lang="en-GB" sz="1700" b="0" dirty="0">
                <a:solidFill>
                  <a:prstClr val="white"/>
                </a:solidFill>
              </a:rPr>
              <a:t>Professional services </a:t>
            </a:r>
            <a:r>
              <a:rPr lang="en-GB" sz="1700" b="0" dirty="0" smtClean="0">
                <a:solidFill>
                  <a:prstClr val="white"/>
                </a:solidFill>
              </a:rPr>
              <a:t>hub</a:t>
            </a:r>
          </a:p>
          <a:p>
            <a:pPr algn="ctr" defTabSz="914400" eaLnBrk="1" hangingPunct="1"/>
            <a:endParaRPr lang="en-GB" sz="1700" b="0" dirty="0">
              <a:solidFill>
                <a:prstClr val="white"/>
              </a:solidFill>
            </a:endParaRPr>
          </a:p>
        </p:txBody>
      </p:sp>
      <p:sp>
        <p:nvSpPr>
          <p:cNvPr id="2" name="TextBox 1"/>
          <p:cNvSpPr txBox="1"/>
          <p:nvPr/>
        </p:nvSpPr>
        <p:spPr>
          <a:xfrm>
            <a:off x="8229600" y="6218049"/>
            <a:ext cx="762000" cy="369332"/>
          </a:xfrm>
          <a:prstGeom prst="rect">
            <a:avLst/>
          </a:prstGeom>
          <a:solidFill>
            <a:srgbClr val="FFFFFF"/>
          </a:solidFill>
        </p:spPr>
        <p:txBody>
          <a:bodyPr wrap="square" rtlCol="0">
            <a:spAutoFit/>
          </a:bodyPr>
          <a:lstStyle/>
          <a:p>
            <a:pPr defTabSz="914400"/>
            <a:endParaRPr lang="en-US" dirty="0">
              <a:solidFill>
                <a:prstClr val="black"/>
              </a:solidFill>
              <a:latin typeface="Verdana"/>
              <a:ea typeface="Verdana"/>
            </a:endParaRPr>
          </a:p>
        </p:txBody>
      </p:sp>
      <p:pic>
        <p:nvPicPr>
          <p:cNvPr id="1026" name="Picture 2" descr="C:\Users\crlee\Desktop\logo.PNG"/>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8353430" y="6051378"/>
            <a:ext cx="638175" cy="631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47656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177800" y="2140434"/>
            <a:ext cx="4559420" cy="5026152"/>
          </a:xfrm>
        </p:spPr>
        <p:txBody>
          <a:bodyPr/>
          <a:lstStyle/>
          <a:p>
            <a:pPr>
              <a:spcBef>
                <a:spcPts val="600"/>
              </a:spcBef>
            </a:pPr>
            <a:r>
              <a:rPr lang="en-US" sz="1600" dirty="0" smtClean="0"/>
              <a:t>A </a:t>
            </a:r>
            <a:r>
              <a:rPr lang="en-US" sz="1600" dirty="0"/>
              <a:t>business facilitation and market intelligence platform </a:t>
            </a:r>
            <a:r>
              <a:rPr lang="en-US" sz="1600" dirty="0" smtClean="0"/>
              <a:t>featuring</a:t>
            </a:r>
          </a:p>
          <a:p>
            <a:pPr lvl="1">
              <a:spcBef>
                <a:spcPts val="600"/>
              </a:spcBef>
              <a:buFont typeface="Wingdings" pitchFamily="2" charset="2"/>
              <a:buChar char="§"/>
            </a:pPr>
            <a:endParaRPr lang="en-GB" sz="800" dirty="0" smtClean="0"/>
          </a:p>
          <a:p>
            <a:pPr lvl="1">
              <a:spcBef>
                <a:spcPts val="0"/>
              </a:spcBef>
              <a:buFont typeface="Wingdings" pitchFamily="2" charset="2"/>
              <a:buChar char="§"/>
            </a:pPr>
            <a:r>
              <a:rPr lang="en-GB" sz="1600" dirty="0" smtClean="0"/>
              <a:t>Economic </a:t>
            </a:r>
            <a:r>
              <a:rPr lang="en-GB" sz="1600" dirty="0"/>
              <a:t>profiles of 60+ </a:t>
            </a:r>
            <a:br>
              <a:rPr lang="en-GB" sz="1600" dirty="0"/>
            </a:br>
            <a:r>
              <a:rPr lang="en-GB" sz="1600" dirty="0"/>
              <a:t>Belt and Road economies</a:t>
            </a:r>
          </a:p>
          <a:p>
            <a:pPr lvl="1">
              <a:spcBef>
                <a:spcPts val="0"/>
              </a:spcBef>
              <a:buFont typeface="Wingdings" pitchFamily="2" charset="2"/>
              <a:buChar char="§"/>
            </a:pPr>
            <a:r>
              <a:rPr lang="en-GB" sz="1600" dirty="0"/>
              <a:t>Latest market intelligence and analysis </a:t>
            </a:r>
          </a:p>
          <a:p>
            <a:pPr lvl="1">
              <a:spcBef>
                <a:spcPts val="0"/>
              </a:spcBef>
              <a:buFont typeface="Wingdings" pitchFamily="2" charset="2"/>
              <a:buChar char="§"/>
            </a:pPr>
            <a:r>
              <a:rPr lang="en-GB" sz="1600" dirty="0" smtClean="0"/>
              <a:t>Investment project database</a:t>
            </a:r>
            <a:endParaRPr lang="en-GB" sz="1600" dirty="0"/>
          </a:p>
          <a:p>
            <a:pPr lvl="1">
              <a:spcBef>
                <a:spcPts val="0"/>
              </a:spcBef>
              <a:buFont typeface="Wingdings" pitchFamily="2" charset="2"/>
              <a:buChar char="§"/>
            </a:pPr>
            <a:r>
              <a:rPr lang="en-GB" sz="1600" dirty="0"/>
              <a:t>Hong Kong services providers database</a:t>
            </a:r>
          </a:p>
          <a:p>
            <a:pPr lvl="1">
              <a:spcBef>
                <a:spcPts val="0"/>
              </a:spcBef>
              <a:buFont typeface="Wingdings" pitchFamily="2" charset="2"/>
              <a:buChar char="§"/>
            </a:pPr>
            <a:r>
              <a:rPr lang="en-GB" sz="1600" dirty="0"/>
              <a:t>FREE advisory service </a:t>
            </a:r>
          </a:p>
          <a:p>
            <a:pPr lvl="1">
              <a:spcBef>
                <a:spcPts val="0"/>
              </a:spcBef>
              <a:buFont typeface="Wingdings" pitchFamily="2" charset="2"/>
              <a:buChar char="§"/>
            </a:pPr>
            <a:r>
              <a:rPr lang="en-US" sz="1600" dirty="0" smtClean="0"/>
              <a:t>Official </a:t>
            </a:r>
            <a:r>
              <a:rPr lang="en-US" sz="1600" dirty="0"/>
              <a:t>policy documents</a:t>
            </a:r>
          </a:p>
          <a:p>
            <a:pPr lvl="1">
              <a:spcBef>
                <a:spcPts val="0"/>
              </a:spcBef>
              <a:buFont typeface="Wingdings" pitchFamily="2" charset="2"/>
              <a:buChar char="§"/>
            </a:pPr>
            <a:r>
              <a:rPr lang="en-GB" sz="1600" dirty="0" smtClean="0"/>
              <a:t>Relevant business case </a:t>
            </a:r>
            <a:r>
              <a:rPr lang="en-GB" sz="1600" dirty="0"/>
              <a:t>references</a:t>
            </a:r>
          </a:p>
          <a:p>
            <a:pPr lvl="1">
              <a:spcBef>
                <a:spcPts val="0"/>
              </a:spcBef>
              <a:buFont typeface="Wingdings" pitchFamily="2" charset="2"/>
              <a:buChar char="§"/>
            </a:pPr>
            <a:r>
              <a:rPr lang="en-GB" sz="1600" dirty="0"/>
              <a:t>Relevant events</a:t>
            </a:r>
          </a:p>
          <a:p>
            <a:pPr lvl="1">
              <a:buFont typeface="Arial" pitchFamily="34" charset="0"/>
              <a:buChar char="•"/>
            </a:pPr>
            <a:endParaRPr lang="en-US" dirty="0" smtClean="0"/>
          </a:p>
        </p:txBody>
      </p:sp>
      <p:pic>
        <p:nvPicPr>
          <p:cNvPr id="7" name="Picture 7"/>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284053" y="320040"/>
            <a:ext cx="3200729" cy="952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4686107" y="1783080"/>
            <a:ext cx="4396610" cy="4983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 Placeholder 3"/>
          <p:cNvSpPr>
            <a:spLocks noGrp="1"/>
          </p:cNvSpPr>
          <p:nvPr>
            <p:ph type="body" sz="quarter" idx="11"/>
          </p:nvPr>
        </p:nvSpPr>
        <p:spPr>
          <a:xfrm>
            <a:off x="457200" y="512888"/>
            <a:ext cx="8229600" cy="824400"/>
          </a:xfrm>
        </p:spPr>
        <p:txBody>
          <a:bodyPr/>
          <a:lstStyle/>
          <a:p>
            <a:r>
              <a:rPr lang="en-US" dirty="0" smtClean="0"/>
              <a:t>Belt </a:t>
            </a:r>
            <a:r>
              <a:rPr lang="en-US" dirty="0"/>
              <a:t>and Road Portal</a:t>
            </a:r>
          </a:p>
          <a:p>
            <a:endParaRPr lang="en-US" dirty="0"/>
          </a:p>
        </p:txBody>
      </p:sp>
      <p:sp>
        <p:nvSpPr>
          <p:cNvPr id="9" name="Rectangle 8"/>
          <p:cNvSpPr/>
          <p:nvPr/>
        </p:nvSpPr>
        <p:spPr>
          <a:xfrm>
            <a:off x="167640" y="1586439"/>
            <a:ext cx="3886200" cy="461665"/>
          </a:xfrm>
          <a:prstGeom prst="rect">
            <a:avLst/>
          </a:prstGeom>
        </p:spPr>
        <p:txBody>
          <a:bodyPr wrap="square">
            <a:spAutoFit/>
          </a:bodyPr>
          <a:lstStyle/>
          <a:p>
            <a:pPr defTabSz="914400"/>
            <a:r>
              <a:rPr lang="en-US" dirty="0" smtClean="0">
                <a:solidFill>
                  <a:prstClr val="black"/>
                </a:solidFill>
                <a:latin typeface="Verdana"/>
                <a:ea typeface="Verdana"/>
              </a:rPr>
              <a:t> </a:t>
            </a:r>
            <a:r>
              <a:rPr lang="en-US" sz="2400" b="1" dirty="0" smtClean="0">
                <a:solidFill>
                  <a:srgbClr val="F79646">
                    <a:lumMod val="75000"/>
                  </a:srgbClr>
                </a:solidFill>
                <a:latin typeface="Verdana"/>
                <a:ea typeface="Verdana"/>
              </a:rPr>
              <a:t>www.beltandroad.hk</a:t>
            </a:r>
            <a:endParaRPr lang="en-US" sz="2400" b="1" dirty="0">
              <a:solidFill>
                <a:srgbClr val="F79646">
                  <a:lumMod val="75000"/>
                </a:srgbClr>
              </a:solidFill>
              <a:latin typeface="Verdana"/>
              <a:ea typeface="Verdana"/>
            </a:endParaRPr>
          </a:p>
        </p:txBody>
      </p:sp>
    </p:spTree>
    <p:extLst>
      <p:ext uri="{BB962C8B-B14F-4D97-AF65-F5344CB8AC3E}">
        <p14:creationId xmlns:p14="http://schemas.microsoft.com/office/powerpoint/2010/main" val="1511444823"/>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284053" y="320040"/>
            <a:ext cx="3200729" cy="952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 Placeholder 3"/>
          <p:cNvSpPr>
            <a:spLocks noGrp="1"/>
          </p:cNvSpPr>
          <p:nvPr>
            <p:ph type="body" sz="quarter" idx="11"/>
          </p:nvPr>
        </p:nvSpPr>
        <p:spPr>
          <a:xfrm>
            <a:off x="348762" y="448192"/>
            <a:ext cx="8229600" cy="824400"/>
          </a:xfrm>
        </p:spPr>
        <p:txBody>
          <a:bodyPr/>
          <a:lstStyle/>
          <a:p>
            <a:r>
              <a:rPr lang="en-US" dirty="0"/>
              <a:t>Belt and Road </a:t>
            </a:r>
            <a:r>
              <a:rPr lang="en-US" dirty="0" smtClean="0"/>
              <a:t>Portal:</a:t>
            </a:r>
          </a:p>
          <a:p>
            <a:r>
              <a:rPr lang="en-US" dirty="0" smtClean="0"/>
              <a:t>Key Features</a:t>
            </a:r>
            <a:endParaRPr lang="en-US" dirty="0"/>
          </a:p>
          <a:p>
            <a:endParaRPr lang="en-US" dirty="0"/>
          </a:p>
        </p:txBody>
      </p:sp>
      <p:sp>
        <p:nvSpPr>
          <p:cNvPr id="9" name="Rectangle 8"/>
          <p:cNvSpPr/>
          <p:nvPr/>
        </p:nvSpPr>
        <p:spPr>
          <a:xfrm>
            <a:off x="328247" y="5349242"/>
            <a:ext cx="4038600" cy="1384995"/>
          </a:xfrm>
          <a:prstGeom prst="rect">
            <a:avLst/>
          </a:prstGeom>
        </p:spPr>
        <p:txBody>
          <a:bodyPr wrap="square">
            <a:spAutoFit/>
          </a:bodyPr>
          <a:lstStyle/>
          <a:p>
            <a:pPr defTabSz="914400"/>
            <a:r>
              <a:rPr lang="en-US" b="1" dirty="0">
                <a:solidFill>
                  <a:srgbClr val="F79646">
                    <a:lumMod val="75000"/>
                  </a:srgbClr>
                </a:solidFill>
                <a:latin typeface="Verdana"/>
                <a:ea typeface="Verdana"/>
              </a:rPr>
              <a:t>Case </a:t>
            </a:r>
            <a:r>
              <a:rPr lang="en-US" b="1" dirty="0" smtClean="0">
                <a:solidFill>
                  <a:srgbClr val="F79646">
                    <a:lumMod val="75000"/>
                  </a:srgbClr>
                </a:solidFill>
                <a:latin typeface="Verdana"/>
                <a:ea typeface="Verdana"/>
              </a:rPr>
              <a:t>References</a:t>
            </a:r>
          </a:p>
          <a:p>
            <a:pPr marL="285750" indent="-285750" defTabSz="914400">
              <a:buFont typeface="Arial" pitchFamily="34" charset="0"/>
              <a:buChar char="•"/>
            </a:pPr>
            <a:r>
              <a:rPr lang="en-US" sz="1500" dirty="0" smtClean="0">
                <a:solidFill>
                  <a:prstClr val="black"/>
                </a:solidFill>
                <a:latin typeface="Verdana"/>
                <a:ea typeface="Verdana"/>
              </a:rPr>
              <a:t>Relevant business cases covering different Belt and Road markets and sectors</a:t>
            </a:r>
            <a:endParaRPr lang="en-US" b="1" dirty="0">
              <a:solidFill>
                <a:srgbClr val="F79646">
                  <a:lumMod val="75000"/>
                </a:srgbClr>
              </a:solidFill>
              <a:latin typeface="Verdana"/>
              <a:ea typeface="Verdana"/>
            </a:endParaRPr>
          </a:p>
          <a:p>
            <a:pPr defTabSz="914400"/>
            <a:endParaRPr lang="en-US" b="1" dirty="0">
              <a:solidFill>
                <a:srgbClr val="F79646">
                  <a:lumMod val="75000"/>
                </a:srgbClr>
              </a:solidFill>
              <a:latin typeface="Verdana"/>
              <a:ea typeface="Verdana"/>
            </a:endParaRPr>
          </a:p>
        </p:txBody>
      </p:sp>
      <p:sp>
        <p:nvSpPr>
          <p:cNvPr id="11" name="Rectangle 10"/>
          <p:cNvSpPr/>
          <p:nvPr/>
        </p:nvSpPr>
        <p:spPr>
          <a:xfrm>
            <a:off x="328031" y="2880363"/>
            <a:ext cx="4038600" cy="1061829"/>
          </a:xfrm>
          <a:prstGeom prst="rect">
            <a:avLst/>
          </a:prstGeom>
        </p:spPr>
        <p:txBody>
          <a:bodyPr wrap="square">
            <a:spAutoFit/>
          </a:bodyPr>
          <a:lstStyle/>
          <a:p>
            <a:pPr defTabSz="914400"/>
            <a:r>
              <a:rPr lang="en-US" b="1" dirty="0" smtClean="0">
                <a:solidFill>
                  <a:srgbClr val="F79646">
                    <a:lumMod val="75000"/>
                  </a:srgbClr>
                </a:solidFill>
                <a:latin typeface="Verdana"/>
                <a:ea typeface="Verdana"/>
              </a:rPr>
              <a:t>Free Advisory Service</a:t>
            </a:r>
          </a:p>
          <a:p>
            <a:pPr marL="285750" indent="-285750" defTabSz="914400">
              <a:buFont typeface="Arial" pitchFamily="34" charset="0"/>
              <a:buChar char="•"/>
            </a:pPr>
            <a:r>
              <a:rPr lang="en-US" sz="1500" dirty="0" smtClean="0">
                <a:solidFill>
                  <a:prstClr val="black"/>
                </a:solidFill>
                <a:latin typeface="Verdana"/>
                <a:ea typeface="Verdana"/>
              </a:rPr>
              <a:t>Free consultation with Hong Kong professional institutions and service providers</a:t>
            </a:r>
            <a:endParaRPr lang="en-US" b="1" dirty="0">
              <a:solidFill>
                <a:srgbClr val="F79646">
                  <a:lumMod val="75000"/>
                </a:srgbClr>
              </a:solidFill>
              <a:latin typeface="Verdana"/>
              <a:ea typeface="Verdana"/>
            </a:endParaRPr>
          </a:p>
        </p:txBody>
      </p:sp>
      <p:sp>
        <p:nvSpPr>
          <p:cNvPr id="13" name="Rectangle 12"/>
          <p:cNvSpPr/>
          <p:nvPr/>
        </p:nvSpPr>
        <p:spPr>
          <a:xfrm>
            <a:off x="322891" y="1691643"/>
            <a:ext cx="3988993" cy="830997"/>
          </a:xfrm>
          <a:prstGeom prst="rect">
            <a:avLst/>
          </a:prstGeom>
        </p:spPr>
        <p:txBody>
          <a:bodyPr wrap="square">
            <a:spAutoFit/>
          </a:bodyPr>
          <a:lstStyle/>
          <a:p>
            <a:pPr defTabSz="914400"/>
            <a:r>
              <a:rPr lang="en-US" b="1" dirty="0" smtClean="0">
                <a:solidFill>
                  <a:srgbClr val="F79646">
                    <a:lumMod val="75000"/>
                  </a:srgbClr>
                </a:solidFill>
                <a:latin typeface="Verdana"/>
                <a:ea typeface="Verdana"/>
              </a:rPr>
              <a:t>Find Hong Kong Partners</a:t>
            </a:r>
          </a:p>
          <a:p>
            <a:pPr marL="285750" indent="-285750" defTabSz="914400">
              <a:buFont typeface="Arial" pitchFamily="34" charset="0"/>
              <a:buChar char="•"/>
            </a:pPr>
            <a:r>
              <a:rPr lang="en-US" sz="1500" dirty="0" smtClean="0">
                <a:solidFill>
                  <a:prstClr val="black"/>
                </a:solidFill>
                <a:latin typeface="Verdana"/>
                <a:ea typeface="Verdana"/>
              </a:rPr>
              <a:t>A database of service providers with expertise and project experience</a:t>
            </a:r>
            <a:endParaRPr lang="en-US" b="1" dirty="0">
              <a:solidFill>
                <a:srgbClr val="F79646">
                  <a:lumMod val="75000"/>
                </a:srgbClr>
              </a:solidFill>
              <a:latin typeface="Verdana"/>
              <a:ea typeface="Verdana"/>
            </a:endParaRPr>
          </a:p>
        </p:txBody>
      </p:sp>
      <p:pic>
        <p:nvPicPr>
          <p:cNvPr id="1031" name="Picture 7"/>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5310425" y="4519641"/>
            <a:ext cx="3712566" cy="2110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4317024" y="1854211"/>
            <a:ext cx="4436088" cy="2392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Rectangle 18"/>
          <p:cNvSpPr/>
          <p:nvPr/>
        </p:nvSpPr>
        <p:spPr>
          <a:xfrm>
            <a:off x="322886" y="4246789"/>
            <a:ext cx="3994138" cy="830997"/>
          </a:xfrm>
          <a:prstGeom prst="rect">
            <a:avLst/>
          </a:prstGeom>
        </p:spPr>
        <p:txBody>
          <a:bodyPr wrap="square">
            <a:spAutoFit/>
          </a:bodyPr>
          <a:lstStyle/>
          <a:p>
            <a:pPr defTabSz="914400"/>
            <a:r>
              <a:rPr lang="en-US" b="1" dirty="0" smtClean="0">
                <a:solidFill>
                  <a:srgbClr val="F79646">
                    <a:lumMod val="75000"/>
                  </a:srgbClr>
                </a:solidFill>
                <a:latin typeface="Verdana"/>
                <a:ea typeface="Verdana"/>
              </a:rPr>
              <a:t>Search Investment Projects</a:t>
            </a:r>
          </a:p>
          <a:p>
            <a:pPr marL="285750" indent="-285750" defTabSz="914400">
              <a:buFont typeface="Arial" pitchFamily="34" charset="0"/>
              <a:buChar char="•"/>
            </a:pPr>
            <a:r>
              <a:rPr lang="en-US" sz="1500" dirty="0" smtClean="0">
                <a:solidFill>
                  <a:prstClr val="black"/>
                </a:solidFill>
                <a:latin typeface="Verdana"/>
                <a:ea typeface="Verdana"/>
              </a:rPr>
              <a:t>A database of Belt and Road-related investment projects </a:t>
            </a:r>
            <a:endParaRPr lang="en-US" b="1" dirty="0">
              <a:solidFill>
                <a:srgbClr val="F79646">
                  <a:lumMod val="75000"/>
                </a:srgbClr>
              </a:solidFill>
              <a:latin typeface="Verdana"/>
              <a:ea typeface="Verdana"/>
            </a:endParaRPr>
          </a:p>
        </p:txBody>
      </p:sp>
      <p:sp>
        <p:nvSpPr>
          <p:cNvPr id="5" name="TextBox 4"/>
          <p:cNvSpPr txBox="1"/>
          <p:nvPr/>
        </p:nvSpPr>
        <p:spPr>
          <a:xfrm>
            <a:off x="8374974" y="5669809"/>
            <a:ext cx="727255" cy="923330"/>
          </a:xfrm>
          <a:prstGeom prst="rect">
            <a:avLst/>
          </a:prstGeom>
          <a:solidFill>
            <a:schemeClr val="bg1"/>
          </a:solidFill>
        </p:spPr>
        <p:txBody>
          <a:bodyPr wrap="square" rtlCol="0">
            <a:spAutoFit/>
          </a:bodyPr>
          <a:lstStyle/>
          <a:p>
            <a:pPr defTabSz="914400"/>
            <a:endParaRPr lang="en-GB" dirty="0" smtClean="0">
              <a:solidFill>
                <a:prstClr val="black"/>
              </a:solidFill>
              <a:latin typeface="Verdana"/>
              <a:ea typeface="Verdana"/>
            </a:endParaRPr>
          </a:p>
          <a:p>
            <a:pPr defTabSz="914400"/>
            <a:endParaRPr lang="en-GB" dirty="0">
              <a:solidFill>
                <a:prstClr val="black"/>
              </a:solidFill>
              <a:latin typeface="Verdana"/>
              <a:ea typeface="Verdana"/>
            </a:endParaRPr>
          </a:p>
          <a:p>
            <a:pPr defTabSz="914400"/>
            <a:endParaRPr lang="en-GB" dirty="0">
              <a:solidFill>
                <a:prstClr val="black"/>
              </a:solidFill>
              <a:latin typeface="Verdana"/>
              <a:ea typeface="Verdana"/>
            </a:endParaRPr>
          </a:p>
        </p:txBody>
      </p:sp>
    </p:spTree>
    <p:extLst>
      <p:ext uri="{BB962C8B-B14F-4D97-AF65-F5344CB8AC3E}">
        <p14:creationId xmlns:p14="http://schemas.microsoft.com/office/powerpoint/2010/main" val="1879538933"/>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330184" y="411480"/>
            <a:ext cx="8770200" cy="1159560"/>
          </a:xfrm>
        </p:spPr>
        <p:txBody>
          <a:bodyPr/>
          <a:lstStyle/>
          <a:p>
            <a:r>
              <a:rPr lang="en-GB" dirty="0" smtClean="0"/>
              <a:t>2017 Belt </a:t>
            </a:r>
            <a:r>
              <a:rPr lang="en-GB" dirty="0"/>
              <a:t>and Road Summit </a:t>
            </a:r>
            <a:endParaRPr lang="en-US" dirty="0"/>
          </a:p>
        </p:txBody>
      </p:sp>
      <p:pic>
        <p:nvPicPr>
          <p:cNvPr id="6" name="Picture 2">
            <a:hlinkClick r:id="" action="ppaction://noaction"/>
          </p:cNvPr>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416040" y="316992"/>
            <a:ext cx="23622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Content Placeholder 4"/>
          <p:cNvSpPr txBox="1">
            <a:spLocks/>
          </p:cNvSpPr>
          <p:nvPr/>
        </p:nvSpPr>
        <p:spPr bwMode="auto">
          <a:xfrm>
            <a:off x="194624" y="1699643"/>
            <a:ext cx="8568381" cy="1366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b="1">
                <a:solidFill>
                  <a:srgbClr val="A7240B"/>
                </a:solidFill>
                <a:latin typeface="Arial" charset="0"/>
                <a:ea typeface="新細明體" pitchFamily="18" charset="-120"/>
                <a:sym typeface="Arial" charset="0"/>
              </a:defRPr>
            </a:lvl1pPr>
            <a:lvl2pPr marL="742950" indent="-285750" eaLnBrk="0" hangingPunct="0">
              <a:defRPr b="1">
                <a:solidFill>
                  <a:srgbClr val="A7240B"/>
                </a:solidFill>
                <a:latin typeface="Arial" charset="0"/>
                <a:ea typeface="新細明體" pitchFamily="18" charset="-120"/>
                <a:sym typeface="Arial" charset="0"/>
              </a:defRPr>
            </a:lvl2pPr>
            <a:lvl3pPr marL="1143000" indent="-228600" eaLnBrk="0" hangingPunct="0">
              <a:defRPr b="1">
                <a:solidFill>
                  <a:srgbClr val="A7240B"/>
                </a:solidFill>
                <a:latin typeface="Arial" charset="0"/>
                <a:ea typeface="新細明體" pitchFamily="18" charset="-120"/>
                <a:sym typeface="Arial" charset="0"/>
              </a:defRPr>
            </a:lvl3pPr>
            <a:lvl4pPr marL="1600200" indent="-228600" eaLnBrk="0" hangingPunct="0">
              <a:defRPr b="1">
                <a:solidFill>
                  <a:srgbClr val="A7240B"/>
                </a:solidFill>
                <a:latin typeface="Arial" charset="0"/>
                <a:ea typeface="新細明體" pitchFamily="18" charset="-120"/>
                <a:sym typeface="Arial" charset="0"/>
              </a:defRPr>
            </a:lvl4pPr>
            <a:lvl5pPr marL="2057400" indent="-228600" eaLnBrk="0" hangingPunct="0">
              <a:defRPr b="1">
                <a:solidFill>
                  <a:srgbClr val="A7240B"/>
                </a:solidFill>
                <a:latin typeface="Arial" charset="0"/>
                <a:ea typeface="新細明體" pitchFamily="18" charset="-120"/>
                <a:sym typeface="Arial" charset="0"/>
              </a:defRPr>
            </a:lvl5pPr>
            <a:lvl6pPr marL="2514600" indent="-228600" eaLnBrk="0" fontAlgn="base" hangingPunct="0">
              <a:spcBef>
                <a:spcPct val="0"/>
              </a:spcBef>
              <a:spcAft>
                <a:spcPct val="0"/>
              </a:spcAft>
              <a:buFont typeface="Arial" charset="0"/>
              <a:defRPr b="1">
                <a:solidFill>
                  <a:srgbClr val="A7240B"/>
                </a:solidFill>
                <a:latin typeface="Arial" charset="0"/>
                <a:ea typeface="新細明體" pitchFamily="18" charset="-120"/>
                <a:sym typeface="Arial" charset="0"/>
              </a:defRPr>
            </a:lvl6pPr>
            <a:lvl7pPr marL="2971800" indent="-228600" eaLnBrk="0" fontAlgn="base" hangingPunct="0">
              <a:spcBef>
                <a:spcPct val="0"/>
              </a:spcBef>
              <a:spcAft>
                <a:spcPct val="0"/>
              </a:spcAft>
              <a:buFont typeface="Arial" charset="0"/>
              <a:defRPr b="1">
                <a:solidFill>
                  <a:srgbClr val="A7240B"/>
                </a:solidFill>
                <a:latin typeface="Arial" charset="0"/>
                <a:ea typeface="新細明體" pitchFamily="18" charset="-120"/>
                <a:sym typeface="Arial" charset="0"/>
              </a:defRPr>
            </a:lvl7pPr>
            <a:lvl8pPr marL="3429000" indent="-228600" eaLnBrk="0" fontAlgn="base" hangingPunct="0">
              <a:spcBef>
                <a:spcPct val="0"/>
              </a:spcBef>
              <a:spcAft>
                <a:spcPct val="0"/>
              </a:spcAft>
              <a:buFont typeface="Arial" charset="0"/>
              <a:defRPr b="1">
                <a:solidFill>
                  <a:srgbClr val="A7240B"/>
                </a:solidFill>
                <a:latin typeface="Arial" charset="0"/>
                <a:ea typeface="新細明體" pitchFamily="18" charset="-120"/>
                <a:sym typeface="Arial" charset="0"/>
              </a:defRPr>
            </a:lvl8pPr>
            <a:lvl9pPr marL="3886200" indent="-228600" eaLnBrk="0" fontAlgn="base" hangingPunct="0">
              <a:spcBef>
                <a:spcPct val="0"/>
              </a:spcBef>
              <a:spcAft>
                <a:spcPct val="0"/>
              </a:spcAft>
              <a:buFont typeface="Arial" charset="0"/>
              <a:defRPr b="1">
                <a:solidFill>
                  <a:srgbClr val="A7240B"/>
                </a:solidFill>
                <a:latin typeface="Arial" charset="0"/>
                <a:ea typeface="新細明體" pitchFamily="18" charset="-120"/>
                <a:sym typeface="Arial" charset="0"/>
              </a:defRPr>
            </a:lvl9pPr>
          </a:lstStyle>
          <a:p>
            <a:pPr defTabSz="914400">
              <a:spcBef>
                <a:spcPct val="20000"/>
              </a:spcBef>
              <a:buFont typeface="Arial" charset="0"/>
              <a:buNone/>
            </a:pPr>
            <a:r>
              <a:rPr lang="en-US" altLang="zh-TW" b="0" dirty="0" smtClean="0">
                <a:solidFill>
                  <a:srgbClr val="000000"/>
                </a:solidFill>
                <a:latin typeface="Verdana"/>
                <a:ea typeface="Verdana"/>
                <a:cs typeface="Arial" pitchFamily="34" charset="0"/>
              </a:rPr>
              <a:t>Date: 		11 Sept 2017 (Monday)</a:t>
            </a:r>
          </a:p>
          <a:p>
            <a:pPr defTabSz="914400">
              <a:spcBef>
                <a:spcPct val="20000"/>
              </a:spcBef>
              <a:buFont typeface="Arial" charset="0"/>
              <a:buNone/>
            </a:pPr>
            <a:r>
              <a:rPr lang="en-US" altLang="zh-TW" b="0" dirty="0" smtClean="0">
                <a:solidFill>
                  <a:srgbClr val="000000"/>
                </a:solidFill>
                <a:latin typeface="Verdana"/>
                <a:ea typeface="Verdana"/>
                <a:cs typeface="Arial" pitchFamily="34" charset="0"/>
              </a:rPr>
              <a:t>Venue: 		Hong Kong Convention Exhibition Centre</a:t>
            </a:r>
          </a:p>
          <a:p>
            <a:pPr defTabSz="914400">
              <a:spcBef>
                <a:spcPct val="20000"/>
              </a:spcBef>
            </a:pPr>
            <a:r>
              <a:rPr lang="en-US" altLang="zh-TW" b="0" dirty="0" err="1" smtClean="0">
                <a:solidFill>
                  <a:srgbClr val="000000"/>
                </a:solidFill>
                <a:latin typeface="Verdana"/>
                <a:ea typeface="Verdana"/>
                <a:cs typeface="Arial" pitchFamily="34" charset="0"/>
              </a:rPr>
              <a:t>Organisers</a:t>
            </a:r>
            <a:r>
              <a:rPr lang="en-US" altLang="zh-TW" b="0" dirty="0" smtClean="0">
                <a:solidFill>
                  <a:srgbClr val="000000"/>
                </a:solidFill>
                <a:latin typeface="Verdana"/>
                <a:ea typeface="Verdana"/>
                <a:cs typeface="Arial" pitchFamily="34" charset="0"/>
              </a:rPr>
              <a:t>: </a:t>
            </a:r>
            <a:endParaRPr lang="en-US" altLang="zh-CN" b="0" dirty="0">
              <a:solidFill>
                <a:srgbClr val="000000"/>
              </a:solidFill>
              <a:latin typeface="Verdana"/>
              <a:ea typeface="Verdana"/>
              <a:cs typeface="Arial" pitchFamily="34" charset="0"/>
            </a:endParaRPr>
          </a:p>
          <a:p>
            <a:pPr defTabSz="914400">
              <a:spcBef>
                <a:spcPct val="20000"/>
              </a:spcBef>
              <a:buFont typeface="Arial" charset="0"/>
              <a:buNone/>
            </a:pPr>
            <a:endParaRPr lang="en-US" altLang="zh-TW" b="0" dirty="0" smtClean="0">
              <a:solidFill>
                <a:srgbClr val="000000"/>
              </a:solidFill>
              <a:latin typeface="Verdana"/>
              <a:ea typeface="Verdana"/>
              <a:cs typeface="Arial" pitchFamily="34" charset="0"/>
            </a:endParaRPr>
          </a:p>
        </p:txBody>
      </p:sp>
      <p:pic>
        <p:nvPicPr>
          <p:cNvPr id="10"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60185" y="4629664"/>
            <a:ext cx="2535605" cy="2031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3"/>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6172201" y="4533814"/>
            <a:ext cx="1983864" cy="2187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Content Placeholder 4"/>
          <p:cNvSpPr txBox="1">
            <a:spLocks/>
          </p:cNvSpPr>
          <p:nvPr/>
        </p:nvSpPr>
        <p:spPr bwMode="auto">
          <a:xfrm>
            <a:off x="179516" y="3312048"/>
            <a:ext cx="881208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b="1">
                <a:solidFill>
                  <a:srgbClr val="A7240B"/>
                </a:solidFill>
                <a:latin typeface="Arial" charset="0"/>
                <a:ea typeface="新細明體" pitchFamily="18" charset="-120"/>
                <a:sym typeface="Arial" charset="0"/>
              </a:defRPr>
            </a:lvl1pPr>
            <a:lvl2pPr marL="742950" indent="-285750" eaLnBrk="0" hangingPunct="0">
              <a:defRPr b="1">
                <a:solidFill>
                  <a:srgbClr val="A7240B"/>
                </a:solidFill>
                <a:latin typeface="Arial" charset="0"/>
                <a:ea typeface="新細明體" pitchFamily="18" charset="-120"/>
                <a:sym typeface="Arial" charset="0"/>
              </a:defRPr>
            </a:lvl2pPr>
            <a:lvl3pPr marL="1143000" indent="-228600" eaLnBrk="0" hangingPunct="0">
              <a:defRPr b="1">
                <a:solidFill>
                  <a:srgbClr val="A7240B"/>
                </a:solidFill>
                <a:latin typeface="Arial" charset="0"/>
                <a:ea typeface="新細明體" pitchFamily="18" charset="-120"/>
                <a:sym typeface="Arial" charset="0"/>
              </a:defRPr>
            </a:lvl3pPr>
            <a:lvl4pPr marL="1600200" indent="-228600" eaLnBrk="0" hangingPunct="0">
              <a:defRPr b="1">
                <a:solidFill>
                  <a:srgbClr val="A7240B"/>
                </a:solidFill>
                <a:latin typeface="Arial" charset="0"/>
                <a:ea typeface="新細明體" pitchFamily="18" charset="-120"/>
                <a:sym typeface="Arial" charset="0"/>
              </a:defRPr>
            </a:lvl4pPr>
            <a:lvl5pPr marL="2057400" indent="-228600" eaLnBrk="0" hangingPunct="0">
              <a:defRPr b="1">
                <a:solidFill>
                  <a:srgbClr val="A7240B"/>
                </a:solidFill>
                <a:latin typeface="Arial" charset="0"/>
                <a:ea typeface="新細明體" pitchFamily="18" charset="-120"/>
                <a:sym typeface="Arial" charset="0"/>
              </a:defRPr>
            </a:lvl5pPr>
            <a:lvl6pPr marL="2514600" indent="-228600" eaLnBrk="0" fontAlgn="base" hangingPunct="0">
              <a:spcBef>
                <a:spcPct val="0"/>
              </a:spcBef>
              <a:spcAft>
                <a:spcPct val="0"/>
              </a:spcAft>
              <a:buFont typeface="Arial" charset="0"/>
              <a:defRPr b="1">
                <a:solidFill>
                  <a:srgbClr val="A7240B"/>
                </a:solidFill>
                <a:latin typeface="Arial" charset="0"/>
                <a:ea typeface="新細明體" pitchFamily="18" charset="-120"/>
                <a:sym typeface="Arial" charset="0"/>
              </a:defRPr>
            </a:lvl6pPr>
            <a:lvl7pPr marL="2971800" indent="-228600" eaLnBrk="0" fontAlgn="base" hangingPunct="0">
              <a:spcBef>
                <a:spcPct val="0"/>
              </a:spcBef>
              <a:spcAft>
                <a:spcPct val="0"/>
              </a:spcAft>
              <a:buFont typeface="Arial" charset="0"/>
              <a:defRPr b="1">
                <a:solidFill>
                  <a:srgbClr val="A7240B"/>
                </a:solidFill>
                <a:latin typeface="Arial" charset="0"/>
                <a:ea typeface="新細明體" pitchFamily="18" charset="-120"/>
                <a:sym typeface="Arial" charset="0"/>
              </a:defRPr>
            </a:lvl7pPr>
            <a:lvl8pPr marL="3429000" indent="-228600" eaLnBrk="0" fontAlgn="base" hangingPunct="0">
              <a:spcBef>
                <a:spcPct val="0"/>
              </a:spcBef>
              <a:spcAft>
                <a:spcPct val="0"/>
              </a:spcAft>
              <a:buFont typeface="Arial" charset="0"/>
              <a:defRPr b="1">
                <a:solidFill>
                  <a:srgbClr val="A7240B"/>
                </a:solidFill>
                <a:latin typeface="Arial" charset="0"/>
                <a:ea typeface="新細明體" pitchFamily="18" charset="-120"/>
                <a:sym typeface="Arial" charset="0"/>
              </a:defRPr>
            </a:lvl8pPr>
            <a:lvl9pPr marL="3886200" indent="-228600" eaLnBrk="0" fontAlgn="base" hangingPunct="0">
              <a:spcBef>
                <a:spcPct val="0"/>
              </a:spcBef>
              <a:spcAft>
                <a:spcPct val="0"/>
              </a:spcAft>
              <a:buFont typeface="Arial" charset="0"/>
              <a:defRPr b="1">
                <a:solidFill>
                  <a:srgbClr val="A7240B"/>
                </a:solidFill>
                <a:latin typeface="Arial" charset="0"/>
                <a:ea typeface="新細明體" pitchFamily="18" charset="-120"/>
                <a:sym typeface="Arial" charset="0"/>
              </a:defRPr>
            </a:lvl9pPr>
          </a:lstStyle>
          <a:p>
            <a:pPr defTabSz="914400">
              <a:lnSpc>
                <a:spcPts val="2200"/>
              </a:lnSpc>
              <a:spcBef>
                <a:spcPct val="20000"/>
              </a:spcBef>
            </a:pPr>
            <a:r>
              <a:rPr lang="en-GB" b="0" dirty="0" smtClean="0">
                <a:solidFill>
                  <a:srgbClr val="000000"/>
                </a:solidFill>
                <a:latin typeface="Verdana"/>
                <a:ea typeface="Verdana"/>
                <a:cs typeface="Arial" pitchFamily="34" charset="0"/>
              </a:rPr>
              <a:t>Programme</a:t>
            </a:r>
            <a:r>
              <a:rPr lang="en-US" b="0" dirty="0" smtClean="0">
                <a:solidFill>
                  <a:srgbClr val="000000"/>
                </a:solidFill>
                <a:latin typeface="Verdana"/>
                <a:ea typeface="Verdana"/>
                <a:cs typeface="Arial" pitchFamily="34" charset="0"/>
              </a:rPr>
              <a:t>:   	</a:t>
            </a:r>
            <a:r>
              <a:rPr lang="en-GB" b="0" dirty="0" smtClean="0">
                <a:solidFill>
                  <a:srgbClr val="000000"/>
                </a:solidFill>
                <a:latin typeface="Verdana"/>
                <a:ea typeface="Verdana"/>
                <a:cs typeface="Arial" pitchFamily="34" charset="0"/>
              </a:rPr>
              <a:t>Keynote Speech</a:t>
            </a:r>
            <a:r>
              <a:rPr lang="en-US" b="0" dirty="0" smtClean="0">
                <a:solidFill>
                  <a:srgbClr val="000000"/>
                </a:solidFill>
                <a:latin typeface="Verdana"/>
                <a:ea typeface="Verdana"/>
                <a:cs typeface="Arial" pitchFamily="34" charset="0"/>
              </a:rPr>
              <a:t>, </a:t>
            </a:r>
            <a:r>
              <a:rPr lang="en-GB" b="0" dirty="0" smtClean="0">
                <a:solidFill>
                  <a:srgbClr val="000000"/>
                </a:solidFill>
                <a:latin typeface="Verdana"/>
                <a:ea typeface="Verdana"/>
                <a:cs typeface="Arial" pitchFamily="34" charset="0"/>
              </a:rPr>
              <a:t>Luncheon with Keynote Address, 			</a:t>
            </a:r>
            <a:r>
              <a:rPr lang="en-GB" b="0" dirty="0" smtClean="0">
                <a:solidFill>
                  <a:srgbClr val="000000"/>
                </a:solidFill>
                <a:latin typeface="Verdana"/>
                <a:cs typeface="Arial" pitchFamily="34" charset="0"/>
              </a:rPr>
              <a:t>Exhibition</a:t>
            </a:r>
            <a:r>
              <a:rPr lang="en-US" b="0" dirty="0" smtClean="0">
                <a:solidFill>
                  <a:srgbClr val="000000"/>
                </a:solidFill>
                <a:latin typeface="Verdana"/>
                <a:cs typeface="Arial" pitchFamily="34" charset="0"/>
              </a:rPr>
              <a:t>, </a:t>
            </a:r>
            <a:r>
              <a:rPr lang="en-GB" b="0" dirty="0" smtClean="0">
                <a:solidFill>
                  <a:srgbClr val="000000"/>
                </a:solidFill>
                <a:latin typeface="Verdana"/>
                <a:ea typeface="Verdana"/>
                <a:cs typeface="Arial" pitchFamily="34" charset="0"/>
              </a:rPr>
              <a:t>Panel Sessions</a:t>
            </a:r>
            <a:r>
              <a:rPr lang="en-US" b="0" dirty="0" smtClean="0">
                <a:solidFill>
                  <a:srgbClr val="000000"/>
                </a:solidFill>
                <a:latin typeface="Verdana"/>
                <a:cs typeface="Arial" pitchFamily="34" charset="0"/>
              </a:rPr>
              <a:t> and</a:t>
            </a:r>
            <a:r>
              <a:rPr lang="en-GB" b="0" dirty="0" smtClean="0">
                <a:solidFill>
                  <a:srgbClr val="000000"/>
                </a:solidFill>
                <a:latin typeface="Verdana"/>
                <a:ea typeface="Verdana"/>
                <a:cs typeface="Arial" pitchFamily="34" charset="0"/>
              </a:rPr>
              <a:t> Thematic Breakout Forums, 		Investment and Business-matching Session</a:t>
            </a:r>
            <a:endParaRPr lang="en-US" b="0" dirty="0">
              <a:solidFill>
                <a:srgbClr val="000000"/>
              </a:solidFill>
              <a:latin typeface="Verdana"/>
              <a:ea typeface="Verdana"/>
              <a:cs typeface="Arial" pitchFamily="34" charset="0"/>
            </a:endParaRPr>
          </a:p>
        </p:txBody>
      </p:sp>
      <p:pic>
        <p:nvPicPr>
          <p:cNvPr id="13" name="Picture 6"/>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2020395" y="2510232"/>
            <a:ext cx="2694899" cy="794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6"/>
          <p:cNvPicPr>
            <a:picLocks noChangeAspect="1" noChangeArrowheads="1"/>
          </p:cNvPicPr>
          <p:nvPr/>
        </p:nvPicPr>
        <p:blipFill rotWithShape="1">
          <a:blip r:embed="rId7" cstate="email">
            <a:extLst>
              <a:ext uri="{28A0092B-C50C-407E-A947-70E740481C1C}">
                <a14:useLocalDpi xmlns:a14="http://schemas.microsoft.com/office/drawing/2010/main"/>
              </a:ext>
            </a:extLst>
          </a:blip>
          <a:srcRect/>
          <a:stretch/>
        </p:blipFill>
        <p:spPr bwMode="auto">
          <a:xfrm>
            <a:off x="4990598" y="2540440"/>
            <a:ext cx="724385" cy="734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2"/>
          <p:cNvPicPr>
            <a:picLocks noChangeAspect="1" noChangeArrowheads="1"/>
          </p:cNvPicPr>
          <p:nvPr/>
        </p:nvPicPr>
        <p:blipFill>
          <a:blip r:embed="rId8" cstate="email">
            <a:extLst>
              <a:ext uri="{BEBA8EAE-BF5A-486C-A8C5-ECC9F3942E4B}">
                <a14:imgProps xmlns:a14="http://schemas.microsoft.com/office/drawing/2010/main">
                  <a14:imgLayer r:embed="rId9">
                    <a14:imgEffect>
                      <a14:colorTemperature colorTemp="4700"/>
                    </a14:imgEffect>
                    <a14:imgEffect>
                      <a14:brightnessContrast bright="20000" contrast="-20000"/>
                    </a14:imgEffect>
                  </a14:imgLayer>
                </a14:imgProps>
              </a:ext>
              <a:ext uri="{28A0092B-C50C-407E-A947-70E740481C1C}">
                <a14:useLocalDpi xmlns:a14="http://schemas.microsoft.com/office/drawing/2010/main"/>
              </a:ext>
            </a:extLst>
          </a:blip>
          <a:srcRect/>
          <a:stretch>
            <a:fillRect/>
          </a:stretch>
        </p:blipFill>
        <p:spPr bwMode="auto">
          <a:xfrm>
            <a:off x="3430801" y="4629664"/>
            <a:ext cx="2370125" cy="2031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02863240"/>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18671" y="406125"/>
            <a:ext cx="2104963" cy="461665"/>
          </a:xfrm>
          <a:prstGeom prst="rect">
            <a:avLst/>
          </a:prstGeom>
          <a:noFill/>
        </p:spPr>
        <p:txBody>
          <a:bodyPr wrap="none" rtlCol="0">
            <a:spAutoFit/>
          </a:bodyPr>
          <a:lstStyle/>
          <a:p>
            <a:pPr defTabSz="914400"/>
            <a:r>
              <a:rPr lang="en-US" sz="2400" b="1" dirty="0" smtClean="0">
                <a:solidFill>
                  <a:prstClr val="black"/>
                </a:solidFill>
                <a:latin typeface="Verdana"/>
                <a:ea typeface="Verdana"/>
              </a:rPr>
              <a:t>Thank you!</a:t>
            </a:r>
            <a:endParaRPr lang="en-US" sz="2400" b="1" dirty="0">
              <a:solidFill>
                <a:prstClr val="black"/>
              </a:solidFill>
              <a:latin typeface="Verdana"/>
              <a:ea typeface="Verdana"/>
            </a:endParaRPr>
          </a:p>
        </p:txBody>
      </p:sp>
    </p:spTree>
    <p:extLst>
      <p:ext uri="{BB962C8B-B14F-4D97-AF65-F5344CB8AC3E}">
        <p14:creationId xmlns:p14="http://schemas.microsoft.com/office/powerpoint/2010/main" val="1512447930"/>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nghai.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Subtitle 2"/>
          <p:cNvSpPr>
            <a:spLocks noGrp="1"/>
          </p:cNvSpPr>
          <p:nvPr>
            <p:ph type="subTitle" idx="1"/>
          </p:nvPr>
        </p:nvSpPr>
        <p:spPr>
          <a:xfrm>
            <a:off x="0" y="2381711"/>
            <a:ext cx="9144000" cy="1294063"/>
          </a:xfrm>
        </p:spPr>
        <p:txBody>
          <a:bodyPr>
            <a:normAutofit lnSpcReduction="10000"/>
          </a:bodyPr>
          <a:lstStyle/>
          <a:p>
            <a:pPr>
              <a:spcBef>
                <a:spcPts val="0"/>
              </a:spcBef>
            </a:pPr>
            <a:r>
              <a:rPr lang="en-US" b="1" dirty="0" smtClean="0">
                <a:solidFill>
                  <a:schemeClr val="bg1"/>
                </a:solidFill>
                <a:latin typeface="Arial"/>
                <a:cs typeface="Arial"/>
              </a:rPr>
              <a:t>Gill </a:t>
            </a:r>
            <a:r>
              <a:rPr lang="en-US" b="1" dirty="0" err="1" smtClean="0">
                <a:solidFill>
                  <a:schemeClr val="bg1"/>
                </a:solidFill>
                <a:latin typeface="Arial"/>
                <a:cs typeface="Arial"/>
              </a:rPr>
              <a:t>Reindl</a:t>
            </a:r>
            <a:endParaRPr lang="en-US" b="1" dirty="0" smtClean="0">
              <a:solidFill>
                <a:schemeClr val="bg1"/>
              </a:solidFill>
              <a:latin typeface="Arial"/>
              <a:cs typeface="Arial"/>
            </a:endParaRPr>
          </a:p>
          <a:p>
            <a:pPr>
              <a:spcBef>
                <a:spcPts val="0"/>
              </a:spcBef>
            </a:pPr>
            <a:r>
              <a:rPr lang="en-US" sz="2400" b="1" dirty="0" smtClean="0">
                <a:solidFill>
                  <a:schemeClr val="bg1"/>
                </a:solidFill>
                <a:latin typeface="Arial"/>
                <a:cs typeface="Arial"/>
              </a:rPr>
              <a:t>Director of Employability &amp; Industry Partnerships, </a:t>
            </a:r>
            <a:br>
              <a:rPr lang="en-US" sz="2400" b="1" dirty="0" smtClean="0">
                <a:solidFill>
                  <a:schemeClr val="bg1"/>
                </a:solidFill>
                <a:latin typeface="Arial"/>
                <a:cs typeface="Arial"/>
              </a:rPr>
            </a:br>
            <a:r>
              <a:rPr lang="en-US" sz="2400" b="1" dirty="0" err="1" smtClean="0">
                <a:solidFill>
                  <a:schemeClr val="bg1"/>
                </a:solidFill>
                <a:latin typeface="Arial"/>
                <a:cs typeface="Arial"/>
              </a:rPr>
              <a:t>Hartpury</a:t>
            </a:r>
            <a:r>
              <a:rPr lang="en-US" sz="2400" b="1" dirty="0" smtClean="0">
                <a:solidFill>
                  <a:schemeClr val="bg1"/>
                </a:solidFill>
                <a:latin typeface="Arial"/>
                <a:cs typeface="Arial"/>
              </a:rPr>
              <a:t> College</a:t>
            </a:r>
            <a:endParaRPr lang="en-US" sz="2400" b="1" dirty="0">
              <a:solidFill>
                <a:schemeClr val="bg1"/>
              </a:solidFill>
              <a:latin typeface="Arial"/>
              <a:cs typeface="Arial"/>
            </a:endParaRPr>
          </a:p>
        </p:txBody>
      </p:sp>
      <p:pic>
        <p:nvPicPr>
          <p:cNvPr id="6" name="Picture 5" descr="Seminar_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72009" y="788710"/>
            <a:ext cx="3396610" cy="1433261"/>
          </a:xfrm>
          <a:prstGeom prst="rect">
            <a:avLst/>
          </a:prstGeom>
        </p:spPr>
      </p:pic>
      <p:pic>
        <p:nvPicPr>
          <p:cNvPr id="7" name="Picture 6" descr="JIN_UK_Global strapline Whit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8002" y="6349109"/>
            <a:ext cx="1439798" cy="327431"/>
          </a:xfrm>
          <a:prstGeom prst="rect">
            <a:avLst/>
          </a:prstGeom>
        </p:spPr>
      </p:pic>
    </p:spTree>
    <p:extLst>
      <p:ext uri="{BB962C8B-B14F-4D97-AF65-F5344CB8AC3E}">
        <p14:creationId xmlns:p14="http://schemas.microsoft.com/office/powerpoint/2010/main" val="2296368453"/>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06579" y="3315711"/>
            <a:ext cx="7661564" cy="2798762"/>
          </a:xfrm>
        </p:spPr>
        <p:txBody>
          <a:bodyPr>
            <a:normAutofit lnSpcReduction="10000"/>
          </a:bodyPr>
          <a:lstStyle/>
          <a:p>
            <a:endParaRPr lang="en-GB" sz="2600" dirty="0" smtClean="0"/>
          </a:p>
          <a:p>
            <a:r>
              <a:rPr lang="en-GB" sz="2600" dirty="0" smtClean="0"/>
              <a:t>Experiences &amp; Opportunities for China Educational Partnerships</a:t>
            </a:r>
          </a:p>
          <a:p>
            <a:endParaRPr lang="en-GB" sz="2600" dirty="0" smtClean="0"/>
          </a:p>
          <a:p>
            <a:r>
              <a:rPr lang="en-GB" sz="2000" dirty="0" smtClean="0"/>
              <a:t>Gill Reindl</a:t>
            </a:r>
          </a:p>
          <a:p>
            <a:r>
              <a:rPr lang="en-GB" sz="1600" dirty="0" smtClean="0"/>
              <a:t>MBA PGCHE FEA</a:t>
            </a:r>
          </a:p>
          <a:p>
            <a:r>
              <a:rPr lang="en-GB" sz="1600" dirty="0" smtClean="0"/>
              <a:t>Director of Employability &amp; Industry Partnerships</a:t>
            </a:r>
            <a:endParaRPr lang="en-GB" sz="1600" dirty="0"/>
          </a:p>
          <a:p>
            <a:endParaRPr lang="en-GB" dirty="0" smtClean="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88335" y="1219412"/>
            <a:ext cx="1698051" cy="2366908"/>
          </a:xfrm>
          <a:prstGeom prst="rect">
            <a:avLst/>
          </a:prstGeom>
        </p:spPr>
      </p:pic>
    </p:spTree>
    <p:extLst>
      <p:ext uri="{BB962C8B-B14F-4D97-AF65-F5344CB8AC3E}">
        <p14:creationId xmlns:p14="http://schemas.microsoft.com/office/powerpoint/2010/main" val="3958958091"/>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cap="none" dirty="0" smtClean="0"/>
              <a:t>How we can help</a:t>
            </a:r>
            <a:endParaRPr lang="en-US" cap="none" dirty="0"/>
          </a:p>
        </p:txBody>
      </p:sp>
      <p:sp>
        <p:nvSpPr>
          <p:cNvPr id="3" name="Content Placeholder 2"/>
          <p:cNvSpPr>
            <a:spLocks noGrp="1"/>
          </p:cNvSpPr>
          <p:nvPr>
            <p:ph idx="1"/>
          </p:nvPr>
        </p:nvSpPr>
        <p:spPr/>
        <p:txBody>
          <a:bodyPr>
            <a:normAutofit/>
          </a:bodyPr>
          <a:lstStyle/>
          <a:p>
            <a:pPr lvl="0"/>
            <a:r>
              <a:rPr lang="en-US" sz="2800" dirty="0" smtClean="0"/>
              <a:t>Trademark searches </a:t>
            </a:r>
            <a:r>
              <a:rPr lang="mr-IN" sz="2800" dirty="0" smtClean="0"/>
              <a:t>–</a:t>
            </a:r>
            <a:r>
              <a:rPr lang="en-US" sz="2800" dirty="0" smtClean="0"/>
              <a:t> </a:t>
            </a:r>
            <a:br>
              <a:rPr lang="en-US" sz="2800" dirty="0" smtClean="0"/>
            </a:br>
            <a:r>
              <a:rPr lang="en-US" sz="2800" i="1" dirty="0" smtClean="0"/>
              <a:t>is your brand registered already?</a:t>
            </a:r>
          </a:p>
          <a:p>
            <a:pPr lvl="0"/>
            <a:r>
              <a:rPr lang="en-US" sz="2800" dirty="0" smtClean="0"/>
              <a:t>Trademark registration </a:t>
            </a:r>
          </a:p>
          <a:p>
            <a:pPr lvl="0"/>
            <a:endParaRPr lang="en-US" sz="2800" dirty="0" smtClean="0"/>
          </a:p>
          <a:p>
            <a:pPr lvl="0"/>
            <a:r>
              <a:rPr lang="en-US" sz="2800" dirty="0" smtClean="0"/>
              <a:t>Registering your trademark should be one of your first steps on your journey</a:t>
            </a:r>
          </a:p>
          <a:p>
            <a:pPr lvl="0"/>
            <a:r>
              <a:rPr lang="en-US" sz="2800" dirty="0" smtClean="0"/>
              <a:t>18 months timescale from start to finish</a:t>
            </a:r>
          </a:p>
        </p:txBody>
      </p:sp>
    </p:spTree>
    <p:extLst>
      <p:ext uri="{BB962C8B-B14F-4D97-AF65-F5344CB8AC3E}">
        <p14:creationId xmlns:p14="http://schemas.microsoft.com/office/powerpoint/2010/main" val="22339957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596035"/>
            <a:ext cx="7886700" cy="1325563"/>
          </a:xfrm>
        </p:spPr>
        <p:txBody>
          <a:bodyPr>
            <a:normAutofit/>
          </a:bodyPr>
          <a:lstStyle/>
          <a:p>
            <a:r>
              <a:rPr lang="en-GB" sz="2800" dirty="0" smtClean="0"/>
              <a:t>Landscape</a:t>
            </a:r>
            <a:endParaRPr lang="en-US" sz="2800" dirty="0"/>
          </a:p>
        </p:txBody>
      </p:sp>
      <p:sp>
        <p:nvSpPr>
          <p:cNvPr id="3" name="Content Placeholder 2"/>
          <p:cNvSpPr>
            <a:spLocks noGrp="1"/>
          </p:cNvSpPr>
          <p:nvPr>
            <p:ph idx="1"/>
          </p:nvPr>
        </p:nvSpPr>
        <p:spPr>
          <a:xfrm>
            <a:off x="628650" y="1825626"/>
            <a:ext cx="7886700" cy="6219139"/>
          </a:xfrm>
        </p:spPr>
        <p:txBody>
          <a:bodyPr/>
          <a:lstStyle/>
          <a:p>
            <a:r>
              <a:rPr lang="en-GB" sz="1800" dirty="0" smtClean="0"/>
              <a:t>China ambition to become an innovation </a:t>
            </a:r>
            <a:r>
              <a:rPr lang="en-GB" sz="1800" dirty="0"/>
              <a:t>led nation by </a:t>
            </a:r>
            <a:r>
              <a:rPr lang="en-GB" sz="1800" dirty="0" smtClean="0"/>
              <a:t>2020</a:t>
            </a:r>
          </a:p>
          <a:p>
            <a:r>
              <a:rPr lang="en-GB" sz="1800" dirty="0" smtClean="0"/>
              <a:t>Academic cooperation is considered </a:t>
            </a:r>
            <a:r>
              <a:rPr lang="en-GB" sz="1800" dirty="0"/>
              <a:t>a cornerstone of economic and diplomatic international </a:t>
            </a:r>
            <a:r>
              <a:rPr lang="en-GB" sz="1800" dirty="0" smtClean="0"/>
              <a:t>relations.</a:t>
            </a:r>
          </a:p>
          <a:p>
            <a:r>
              <a:rPr lang="en-GB" sz="1800" dirty="0" smtClean="0"/>
              <a:t>UK/China </a:t>
            </a:r>
            <a:r>
              <a:rPr lang="en-GB" sz="1800" dirty="0"/>
              <a:t>Education summit </a:t>
            </a:r>
            <a:r>
              <a:rPr lang="en-GB" sz="1800" dirty="0" smtClean="0"/>
              <a:t>Sept 2015 outlined clear strategic plan … with strong emphasis on expanding sports education.</a:t>
            </a:r>
          </a:p>
          <a:p>
            <a:r>
              <a:rPr lang="en-GB" sz="1800" dirty="0"/>
              <a:t>Chinese business - Looking for talent to drive </a:t>
            </a:r>
            <a:r>
              <a:rPr lang="en-GB" sz="1800" dirty="0" smtClean="0"/>
              <a:t>growth.</a:t>
            </a:r>
            <a:endParaRPr lang="en-GB" sz="1800" dirty="0"/>
          </a:p>
          <a:p>
            <a:pPr>
              <a:defRPr/>
            </a:pPr>
            <a:r>
              <a:rPr lang="en-GB" sz="1800" dirty="0" smtClean="0"/>
              <a:t>Educational partnerships evolving… increasingly a </a:t>
            </a:r>
            <a:r>
              <a:rPr lang="en-GB" sz="1800" dirty="0"/>
              <a:t>two way street… collaboration of complimentary strengths of both </a:t>
            </a:r>
            <a:r>
              <a:rPr lang="en-GB" sz="1800" dirty="0" smtClean="0"/>
              <a:t>parties.</a:t>
            </a:r>
          </a:p>
          <a:p>
            <a:pPr>
              <a:defRPr/>
            </a:pPr>
            <a:r>
              <a:rPr lang="en-GB" sz="1800" dirty="0" smtClean="0"/>
              <a:t>Jointly developed and delivered programmes create attractive graduates with a </a:t>
            </a:r>
            <a:r>
              <a:rPr lang="en-GB" sz="1800" dirty="0"/>
              <a:t>desirable global </a:t>
            </a:r>
            <a:r>
              <a:rPr lang="en-GB" sz="1800" dirty="0" smtClean="0"/>
              <a:t>outlook. </a:t>
            </a:r>
          </a:p>
          <a:p>
            <a:pPr marL="0" indent="0">
              <a:buNone/>
              <a:defRPr/>
            </a:pPr>
            <a:endParaRPr lang="en-GB" sz="1800" dirty="0" smtClean="0"/>
          </a:p>
          <a:p>
            <a:pPr marL="0" indent="0">
              <a:buNone/>
              <a:defRPr/>
            </a:pPr>
            <a:r>
              <a:rPr lang="en-GB" sz="1800" dirty="0" smtClean="0"/>
              <a:t>Leading to significant post </a:t>
            </a:r>
            <a:r>
              <a:rPr lang="en-GB" sz="1800" dirty="0" err="1" smtClean="0"/>
              <a:t>Brexit</a:t>
            </a:r>
            <a:r>
              <a:rPr lang="en-GB" sz="1800" dirty="0" smtClean="0"/>
              <a:t> opportunity for UK/China education partnerships</a:t>
            </a:r>
            <a:endParaRPr lang="en-GB" sz="1800" dirty="0"/>
          </a:p>
          <a:p>
            <a:pPr marL="0" indent="0">
              <a:buNone/>
              <a:defRPr/>
            </a:pPr>
            <a:endParaRPr lang="en-GB" sz="2000" dirty="0"/>
          </a:p>
          <a:p>
            <a:pPr marL="0" indent="0">
              <a:buNone/>
            </a:pPr>
            <a:endParaRPr lang="en-GB" sz="2000" dirty="0"/>
          </a:p>
          <a:p>
            <a:endParaRPr lang="en-GB" sz="2000" dirty="0"/>
          </a:p>
          <a:p>
            <a:endParaRPr lang="en-US" dirty="0"/>
          </a:p>
        </p:txBody>
      </p:sp>
    </p:spTree>
    <p:extLst>
      <p:ext uri="{BB962C8B-B14F-4D97-AF65-F5344CB8AC3E}">
        <p14:creationId xmlns:p14="http://schemas.microsoft.com/office/powerpoint/2010/main" val="2455265150"/>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729849"/>
            <a:ext cx="7886700" cy="1095777"/>
          </a:xfrm>
        </p:spPr>
        <p:txBody>
          <a:bodyPr>
            <a:normAutofit/>
          </a:bodyPr>
          <a:lstStyle/>
          <a:p>
            <a:r>
              <a:rPr lang="en-GB" sz="2800" dirty="0" smtClean="0"/>
              <a:t>Opportunities for Hartpury</a:t>
            </a:r>
            <a:endParaRPr lang="en-US" sz="2800" dirty="0"/>
          </a:p>
        </p:txBody>
      </p:sp>
      <p:sp>
        <p:nvSpPr>
          <p:cNvPr id="3" name="Content Placeholder 2"/>
          <p:cNvSpPr>
            <a:spLocks noGrp="1"/>
          </p:cNvSpPr>
          <p:nvPr>
            <p:ph idx="1"/>
          </p:nvPr>
        </p:nvSpPr>
        <p:spPr>
          <a:xfrm>
            <a:off x="302025" y="1825625"/>
            <a:ext cx="8510909" cy="4326313"/>
          </a:xfrm>
        </p:spPr>
        <p:txBody>
          <a:bodyPr/>
          <a:lstStyle/>
          <a:p>
            <a:r>
              <a:rPr lang="en-GB" sz="1400" dirty="0"/>
              <a:t>Unprecedented investment in the Chinese sports sector. $2.3 billion over the past 4 years across 247 sports deals. </a:t>
            </a:r>
            <a:endParaRPr lang="en-GB" sz="1400" dirty="0" smtClean="0"/>
          </a:p>
          <a:p>
            <a:r>
              <a:rPr lang="en-GB" sz="1400" dirty="0" smtClean="0"/>
              <a:t>Target for 100 million active children under 6, 50 million people playing football by 2025</a:t>
            </a:r>
          </a:p>
          <a:p>
            <a:endParaRPr lang="en-GB" sz="1400" dirty="0"/>
          </a:p>
          <a:p>
            <a:pPr marL="0" indent="0">
              <a:buNone/>
            </a:pPr>
            <a:r>
              <a:rPr lang="en-GB" sz="1400" i="1" dirty="0"/>
              <a:t>"World Rugby's strategic mission is to grow the global rugby family," says World Rugby chief executive Brett </a:t>
            </a:r>
            <a:r>
              <a:rPr lang="en-GB" sz="1400" i="1" dirty="0" err="1"/>
              <a:t>Gosper</a:t>
            </a:r>
            <a:r>
              <a:rPr lang="en-GB" sz="1400" i="1" dirty="0"/>
              <a:t>, adding that China is "central to that mission".(BBC2016)</a:t>
            </a:r>
          </a:p>
          <a:p>
            <a:endParaRPr lang="en-GB" sz="1400" dirty="0"/>
          </a:p>
          <a:p>
            <a:r>
              <a:rPr lang="en-GB" sz="1400" dirty="0" smtClean="0"/>
              <a:t>Huge increase </a:t>
            </a:r>
            <a:r>
              <a:rPr lang="en-GB" sz="1400" dirty="0"/>
              <a:t>in </a:t>
            </a:r>
            <a:r>
              <a:rPr lang="en-GB" sz="1400" dirty="0" smtClean="0"/>
              <a:t>the Chinese </a:t>
            </a:r>
            <a:r>
              <a:rPr lang="en-GB" sz="1400" dirty="0"/>
              <a:t>equestrian market over the last 10 years, including growth in competition </a:t>
            </a:r>
            <a:r>
              <a:rPr lang="en-GB" sz="1400" dirty="0" smtClean="0"/>
              <a:t>participation &amp; horseracing </a:t>
            </a:r>
            <a:endParaRPr lang="en-GB" sz="1400" dirty="0"/>
          </a:p>
          <a:p>
            <a:r>
              <a:rPr lang="en-GB" sz="1400" dirty="0"/>
              <a:t>China now has 300 equestrian clubs and 25 race tracks</a:t>
            </a:r>
          </a:p>
          <a:p>
            <a:r>
              <a:rPr lang="en-GB" sz="1400" dirty="0"/>
              <a:t>Alex Hua Tian </a:t>
            </a:r>
            <a:r>
              <a:rPr lang="en-GB" sz="1400" dirty="0" smtClean="0"/>
              <a:t>won Silver </a:t>
            </a:r>
            <a:r>
              <a:rPr lang="en-GB" sz="1400" dirty="0"/>
              <a:t>Medal for China at the 2014 Asian Games is the youngest eventer ever to compete at an Olympics as well as being China’s first equestrian Olympian in history.</a:t>
            </a:r>
          </a:p>
          <a:p>
            <a:pPr marL="0" indent="0">
              <a:buNone/>
            </a:pPr>
            <a:endParaRPr lang="en-US" sz="1800" dirty="0"/>
          </a:p>
          <a:p>
            <a:pPr marL="0" indent="0">
              <a:buNone/>
            </a:pPr>
            <a:endParaRPr lang="en-US" sz="1800" dirty="0"/>
          </a:p>
        </p:txBody>
      </p:sp>
    </p:spTree>
    <p:extLst>
      <p:ext uri="{BB962C8B-B14F-4D97-AF65-F5344CB8AC3E}">
        <p14:creationId xmlns:p14="http://schemas.microsoft.com/office/powerpoint/2010/main" val="3530514960"/>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1560" y="749519"/>
            <a:ext cx="7886700" cy="1325563"/>
          </a:xfrm>
        </p:spPr>
        <p:txBody>
          <a:bodyPr>
            <a:normAutofit/>
          </a:bodyPr>
          <a:lstStyle/>
          <a:p>
            <a:r>
              <a:rPr lang="en-GB" sz="2800" dirty="0"/>
              <a:t>Experience &amp; Current Activity</a:t>
            </a:r>
            <a:endParaRPr lang="en-US" sz="2800" dirty="0"/>
          </a:p>
        </p:txBody>
      </p:sp>
      <p:sp>
        <p:nvSpPr>
          <p:cNvPr id="3" name="Content Placeholder 2"/>
          <p:cNvSpPr>
            <a:spLocks noGrp="1"/>
          </p:cNvSpPr>
          <p:nvPr>
            <p:ph idx="1"/>
          </p:nvPr>
        </p:nvSpPr>
        <p:spPr>
          <a:xfrm>
            <a:off x="206086" y="2133817"/>
            <a:ext cx="8792709" cy="3985706"/>
          </a:xfrm>
        </p:spPr>
        <p:txBody>
          <a:bodyPr/>
          <a:lstStyle/>
          <a:p>
            <a:r>
              <a:rPr lang="en-GB" sz="1600" dirty="0" smtClean="0"/>
              <a:t>Partnership with Wuhan Institute of Physical Education, </a:t>
            </a:r>
            <a:br>
              <a:rPr lang="en-GB" sz="1600" dirty="0" smtClean="0"/>
            </a:br>
            <a:r>
              <a:rPr lang="en-GB" sz="1600" dirty="0" smtClean="0"/>
              <a:t>Hubei</a:t>
            </a:r>
            <a:r>
              <a:rPr lang="en-GB" sz="1600" dirty="0"/>
              <a:t> </a:t>
            </a:r>
            <a:r>
              <a:rPr lang="en-GB" sz="1600" dirty="0" smtClean="0"/>
              <a:t>Province (2009 </a:t>
            </a:r>
            <a:r>
              <a:rPr lang="en-GB" sz="1600" dirty="0"/>
              <a:t>-</a:t>
            </a:r>
            <a:r>
              <a:rPr lang="en-GB" sz="1600" dirty="0" smtClean="0"/>
              <a:t>2013)  BA (Hons) Sports Business </a:t>
            </a:r>
            <a:br>
              <a:rPr lang="en-GB" sz="1600" dirty="0" smtClean="0"/>
            </a:br>
            <a:r>
              <a:rPr lang="en-GB" sz="1600" dirty="0" smtClean="0"/>
              <a:t>Management.</a:t>
            </a:r>
          </a:p>
          <a:p>
            <a:r>
              <a:rPr lang="en-GB" sz="1600" dirty="0" smtClean="0"/>
              <a:t>Shenzhen Tourism College and Animal Science Inst.</a:t>
            </a:r>
          </a:p>
          <a:p>
            <a:r>
              <a:rPr lang="en-GB" sz="1600" dirty="0"/>
              <a:t>Research links to support sports coach development &amp; wellbeing</a:t>
            </a:r>
            <a:r>
              <a:rPr lang="en-GB" sz="1600" dirty="0" smtClean="0"/>
              <a:t>.</a:t>
            </a:r>
          </a:p>
          <a:p>
            <a:r>
              <a:rPr lang="en-GB" sz="1600" dirty="0" smtClean="0"/>
              <a:t>Hong </a:t>
            </a:r>
            <a:r>
              <a:rPr lang="en-GB" sz="1600" dirty="0"/>
              <a:t>Kong –British Council Education Convention, work with agent network, alumni relations, HK RFU, research supervision </a:t>
            </a:r>
            <a:endParaRPr lang="en-GB" sz="1600" dirty="0" smtClean="0"/>
          </a:p>
          <a:p>
            <a:r>
              <a:rPr lang="en-GB" sz="1600" dirty="0" smtClean="0"/>
              <a:t>Visit to Inner Mongolia – Jan 2017</a:t>
            </a:r>
          </a:p>
          <a:p>
            <a:r>
              <a:rPr lang="en-GB" sz="1600" dirty="0" smtClean="0"/>
              <a:t>Professor Tony </a:t>
            </a:r>
            <a:r>
              <a:rPr lang="en-GB" sz="1600" dirty="0" err="1" smtClean="0"/>
              <a:t>Ghaye</a:t>
            </a:r>
            <a:r>
              <a:rPr lang="en-GB" sz="1600" dirty="0" smtClean="0"/>
              <a:t>, Director of Hartpury Graduate School - Visiting Professor Hong Kong University</a:t>
            </a:r>
          </a:p>
          <a:p>
            <a:r>
              <a:rPr lang="en-GB" sz="1600" dirty="0" smtClean="0"/>
              <a:t>Jeremy Michaels FBHS supports development of equitation education in China</a:t>
            </a:r>
          </a:p>
          <a:p>
            <a:r>
              <a:rPr lang="en-GB" sz="1600" dirty="0" smtClean="0"/>
              <a:t>Alumnus Amanda Bond</a:t>
            </a:r>
            <a:r>
              <a:rPr lang="en-GB" sz="2400" dirty="0" smtClean="0"/>
              <a:t>‎ - </a:t>
            </a:r>
            <a:r>
              <a:rPr lang="en-GB" sz="1600" dirty="0" smtClean="0"/>
              <a:t>Executive </a:t>
            </a:r>
            <a:r>
              <a:rPr lang="en-GB" sz="1600" dirty="0"/>
              <a:t>Manager Equestrian Affairs at The Hong Kong Jockey Club </a:t>
            </a:r>
            <a:endParaRPr lang="en-US" sz="1600"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36130" y="749520"/>
            <a:ext cx="2501651" cy="1781436"/>
          </a:xfrm>
          <a:prstGeom prst="rect">
            <a:avLst/>
          </a:prstGeom>
        </p:spPr>
      </p:pic>
    </p:spTree>
    <p:extLst>
      <p:ext uri="{BB962C8B-B14F-4D97-AF65-F5344CB8AC3E}">
        <p14:creationId xmlns:p14="http://schemas.microsoft.com/office/powerpoint/2010/main" val="1607467294"/>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688399"/>
            <a:ext cx="7886700" cy="1325563"/>
          </a:xfrm>
        </p:spPr>
        <p:txBody>
          <a:bodyPr>
            <a:normAutofit/>
          </a:bodyPr>
          <a:lstStyle/>
          <a:p>
            <a:r>
              <a:rPr lang="en-GB" sz="3200" dirty="0" smtClean="0"/>
              <a:t>Next Steps…..</a:t>
            </a:r>
            <a:endParaRPr lang="en-US" sz="3200" dirty="0"/>
          </a:p>
        </p:txBody>
      </p:sp>
      <p:sp>
        <p:nvSpPr>
          <p:cNvPr id="3" name="Content Placeholder 2"/>
          <p:cNvSpPr>
            <a:spLocks noGrp="1"/>
          </p:cNvSpPr>
          <p:nvPr>
            <p:ph idx="1"/>
          </p:nvPr>
        </p:nvSpPr>
        <p:spPr>
          <a:xfrm>
            <a:off x="628650" y="1825626"/>
            <a:ext cx="7886700" cy="6309421"/>
          </a:xfrm>
        </p:spPr>
        <p:txBody>
          <a:bodyPr/>
          <a:lstStyle/>
          <a:p>
            <a:r>
              <a:rPr lang="en-GB" sz="1800" dirty="0" smtClean="0"/>
              <a:t>Equestrian </a:t>
            </a:r>
            <a:r>
              <a:rPr lang="en-GB" sz="1800" dirty="0"/>
              <a:t>student trip summer 2018. </a:t>
            </a:r>
            <a:endParaRPr lang="en-GB" sz="1800" dirty="0" smtClean="0"/>
          </a:p>
          <a:p>
            <a:r>
              <a:rPr lang="en-GB" sz="1800" dirty="0" smtClean="0"/>
              <a:t>Work Placement opportunities brokered at Beas River HK</a:t>
            </a:r>
          </a:p>
          <a:p>
            <a:r>
              <a:rPr lang="en-GB" sz="1800" dirty="0" smtClean="0"/>
              <a:t>Launch of our 2 new Horseracing degree programmes provides collaborative opportunity.</a:t>
            </a:r>
          </a:p>
          <a:p>
            <a:r>
              <a:rPr lang="en-GB" sz="1800" dirty="0" smtClean="0"/>
              <a:t>Building on collaborative partnerships in Sport to support growth in this area</a:t>
            </a:r>
          </a:p>
          <a:p>
            <a:pPr marL="0" indent="0">
              <a:buNone/>
            </a:pPr>
            <a:endParaRPr lang="en-GB" sz="1800" dirty="0" smtClean="0"/>
          </a:p>
          <a:p>
            <a:pPr marL="0" indent="0">
              <a:buNone/>
            </a:pPr>
            <a:endParaRPr lang="en-GB" sz="1800" dirty="0"/>
          </a:p>
          <a:p>
            <a:pPr marL="0" indent="0">
              <a:buNone/>
            </a:pPr>
            <a:endParaRPr lang="en-GB" sz="1800" dirty="0" smtClean="0"/>
          </a:p>
          <a:p>
            <a:pPr marL="0" indent="0">
              <a:buNone/>
            </a:pPr>
            <a:endParaRPr lang="en-GB" sz="1800" dirty="0"/>
          </a:p>
          <a:p>
            <a:pPr marL="0" indent="0">
              <a:buNone/>
            </a:pPr>
            <a:r>
              <a:rPr lang="en-GB" sz="1800" smtClean="0"/>
              <a:t>  Thank </a:t>
            </a:r>
            <a:r>
              <a:rPr lang="en-GB" sz="1800" dirty="0" smtClean="0"/>
              <a:t>you…</a:t>
            </a:r>
          </a:p>
          <a:p>
            <a:endParaRPr lang="en-GB" sz="1800" dirty="0" smtClean="0"/>
          </a:p>
          <a:p>
            <a:pPr marL="0" indent="0">
              <a:buNone/>
            </a:pPr>
            <a:endParaRPr lang="en-GB" dirty="0"/>
          </a:p>
          <a:p>
            <a:endParaRPr lang="en-GB" dirty="0" smtClean="0"/>
          </a:p>
          <a:p>
            <a:endParaRPr lang="en-GB" dirty="0"/>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63923" y="3537128"/>
            <a:ext cx="1777009" cy="2808112"/>
          </a:xfrm>
          <a:prstGeom prst="rect">
            <a:avLst/>
          </a:prstGeom>
        </p:spPr>
      </p:pic>
    </p:spTree>
    <p:extLst>
      <p:ext uri="{BB962C8B-B14F-4D97-AF65-F5344CB8AC3E}">
        <p14:creationId xmlns:p14="http://schemas.microsoft.com/office/powerpoint/2010/main" val="3114460787"/>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K.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Subtitle 2"/>
          <p:cNvSpPr>
            <a:spLocks noGrp="1"/>
          </p:cNvSpPr>
          <p:nvPr>
            <p:ph type="subTitle" idx="1"/>
          </p:nvPr>
        </p:nvSpPr>
        <p:spPr>
          <a:xfrm>
            <a:off x="0" y="4432829"/>
            <a:ext cx="9144000" cy="1294063"/>
          </a:xfrm>
        </p:spPr>
        <p:txBody>
          <a:bodyPr>
            <a:normAutofit lnSpcReduction="10000"/>
          </a:bodyPr>
          <a:lstStyle/>
          <a:p>
            <a:pPr>
              <a:spcBef>
                <a:spcPts val="0"/>
              </a:spcBef>
            </a:pPr>
            <a:r>
              <a:rPr lang="en-US" b="1" dirty="0" smtClean="0">
                <a:solidFill>
                  <a:schemeClr val="bg1"/>
                </a:solidFill>
                <a:latin typeface="Arial"/>
                <a:cs typeface="Arial"/>
              </a:rPr>
              <a:t>Andrew Davis</a:t>
            </a:r>
          </a:p>
          <a:p>
            <a:pPr>
              <a:spcBef>
                <a:spcPts val="0"/>
              </a:spcBef>
            </a:pPr>
            <a:r>
              <a:rPr lang="en-US" sz="2400" b="1" dirty="0" smtClean="0">
                <a:solidFill>
                  <a:schemeClr val="bg1"/>
                </a:solidFill>
                <a:latin typeface="Arial"/>
                <a:cs typeface="Arial"/>
              </a:rPr>
              <a:t>Head of Investment Promotion (UK Office), </a:t>
            </a:r>
            <a:br>
              <a:rPr lang="en-US" sz="2400" b="1" dirty="0" smtClean="0">
                <a:solidFill>
                  <a:schemeClr val="bg1"/>
                </a:solidFill>
                <a:latin typeface="Arial"/>
                <a:cs typeface="Arial"/>
              </a:rPr>
            </a:br>
            <a:r>
              <a:rPr lang="en-US" sz="2400" b="1" dirty="0" err="1" smtClean="0">
                <a:solidFill>
                  <a:schemeClr val="bg1"/>
                </a:solidFill>
                <a:latin typeface="Arial"/>
                <a:cs typeface="Arial"/>
              </a:rPr>
              <a:t>InvestHK</a:t>
            </a:r>
            <a:endParaRPr lang="en-US" sz="2400" b="1" dirty="0">
              <a:solidFill>
                <a:schemeClr val="bg1"/>
              </a:solidFill>
              <a:latin typeface="Arial"/>
              <a:cs typeface="Arial"/>
            </a:endParaRPr>
          </a:p>
        </p:txBody>
      </p:sp>
      <p:pic>
        <p:nvPicPr>
          <p:cNvPr id="6" name="Picture 5" descr="Seminar_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72009" y="788710"/>
            <a:ext cx="3396610" cy="1433261"/>
          </a:xfrm>
          <a:prstGeom prst="rect">
            <a:avLst/>
          </a:prstGeom>
          <a:effectLst>
            <a:outerShdw blurRad="63500" sx="102000" sy="102000" algn="ctr" rotWithShape="0">
              <a:prstClr val="black">
                <a:alpha val="40000"/>
              </a:prstClr>
            </a:outerShdw>
          </a:effectLst>
        </p:spPr>
      </p:pic>
      <p:pic>
        <p:nvPicPr>
          <p:cNvPr id="7" name="Picture 6" descr="JIN_UK_Global strapline Whit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8002" y="6185394"/>
            <a:ext cx="1439798" cy="327431"/>
          </a:xfrm>
          <a:prstGeom prst="rect">
            <a:avLst/>
          </a:prstGeom>
        </p:spPr>
      </p:pic>
    </p:spTree>
    <p:extLst>
      <p:ext uri="{BB962C8B-B14F-4D97-AF65-F5344CB8AC3E}">
        <p14:creationId xmlns:p14="http://schemas.microsoft.com/office/powerpoint/2010/main" val="3646993721"/>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1485" y="4783762"/>
            <a:ext cx="3012965" cy="338554"/>
          </a:xfrm>
          <a:prstGeom prst="rect">
            <a:avLst/>
          </a:prstGeom>
        </p:spPr>
        <p:txBody>
          <a:bodyPr wrap="square">
            <a:spAutoFit/>
          </a:bodyPr>
          <a:lstStyle/>
          <a:p>
            <a:pPr>
              <a:spcAft>
                <a:spcPts val="600"/>
              </a:spcAft>
            </a:pPr>
            <a:r>
              <a:rPr lang="en-US" altLang="zh-TW" sz="1600" b="1" i="1" dirty="0" smtClean="0">
                <a:solidFill>
                  <a:srgbClr val="7F7F7F"/>
                </a:solidFill>
                <a:latin typeface="Arial"/>
                <a:ea typeface="微軟正黑體"/>
              </a:rPr>
              <a:t>8 Jun 2017</a:t>
            </a:r>
          </a:p>
        </p:txBody>
      </p:sp>
      <p:sp>
        <p:nvSpPr>
          <p:cNvPr id="4" name="文字方塊 3"/>
          <p:cNvSpPr txBox="1"/>
          <p:nvPr/>
        </p:nvSpPr>
        <p:spPr>
          <a:xfrm>
            <a:off x="254656" y="5805550"/>
            <a:ext cx="3507719" cy="692497"/>
          </a:xfrm>
          <a:prstGeom prst="rect">
            <a:avLst/>
          </a:prstGeom>
          <a:noFill/>
        </p:spPr>
        <p:txBody>
          <a:bodyPr wrap="square" rtlCol="0">
            <a:spAutoFit/>
          </a:bodyPr>
          <a:lstStyle/>
          <a:p>
            <a:r>
              <a:rPr kumimoji="1" lang="en-GB" altLang="zh-TW" sz="1300" b="1" dirty="0" smtClean="0">
                <a:solidFill>
                  <a:srgbClr val="000000"/>
                </a:solidFill>
                <a:latin typeface="Arial"/>
                <a:ea typeface="微軟正黑體"/>
              </a:rPr>
              <a:t>Andrew Davis</a:t>
            </a:r>
            <a:endParaRPr kumimoji="1" lang="en-US" altLang="zh-TW" sz="1300" b="1" dirty="0" smtClean="0">
              <a:solidFill>
                <a:srgbClr val="000000"/>
              </a:solidFill>
              <a:latin typeface="Arial"/>
              <a:ea typeface="微軟正黑體"/>
            </a:endParaRPr>
          </a:p>
          <a:p>
            <a:r>
              <a:rPr kumimoji="1" lang="en-GB" altLang="zh-TW" sz="1300" i="1" dirty="0" smtClean="0">
                <a:solidFill>
                  <a:srgbClr val="000000"/>
                </a:solidFill>
                <a:latin typeface="Arial"/>
                <a:ea typeface="微軟正黑體"/>
              </a:rPr>
              <a:t>Join In China’s China &amp; Hong Kong Post- </a:t>
            </a:r>
            <a:r>
              <a:rPr kumimoji="1" lang="en-GB" altLang="zh-TW" sz="1300" i="1" dirty="0" err="1" smtClean="0">
                <a:solidFill>
                  <a:srgbClr val="000000"/>
                </a:solidFill>
                <a:latin typeface="Arial"/>
                <a:ea typeface="微軟正黑體"/>
              </a:rPr>
              <a:t>Brexit’s</a:t>
            </a:r>
            <a:r>
              <a:rPr kumimoji="1" lang="en-GB" altLang="zh-TW" sz="1300" i="1" dirty="0" smtClean="0">
                <a:solidFill>
                  <a:srgbClr val="000000"/>
                </a:solidFill>
                <a:latin typeface="Arial"/>
                <a:ea typeface="微軟正黑體"/>
              </a:rPr>
              <a:t> Business Seminar</a:t>
            </a:r>
            <a:endParaRPr kumimoji="1" lang="zh-TW" altLang="en-US" sz="1300" i="1" dirty="0">
              <a:solidFill>
                <a:srgbClr val="000000"/>
              </a:solidFill>
              <a:latin typeface="Arial"/>
              <a:ea typeface="微軟正黑體"/>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325" y="553708"/>
            <a:ext cx="3286125" cy="174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81046227"/>
      </p:ext>
    </p:extLst>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圖片 8" descr="proximity to china-01.jpg"/>
          <p:cNvPicPr>
            <a:picLocks noChangeAspect="1"/>
          </p:cNvPicPr>
          <p:nvPr/>
        </p:nvPicPr>
        <p:blipFill rotWithShape="1">
          <a:blip r:embed="rId2" cstate="print">
            <a:alphaModFix/>
            <a:extLst>
              <a:ext uri="{28A0092B-C50C-407E-A947-70E740481C1C}">
                <a14:useLocalDpi xmlns:a14="http://schemas.microsoft.com/office/drawing/2010/main"/>
              </a:ext>
            </a:extLst>
          </a:blip>
          <a:srcRect/>
          <a:stretch/>
        </p:blipFill>
        <p:spPr>
          <a:xfrm>
            <a:off x="-1" y="2130011"/>
            <a:ext cx="9144001" cy="4727990"/>
          </a:xfrm>
          <a:prstGeom prst="rect">
            <a:avLst/>
          </a:prstGeom>
        </p:spPr>
      </p:pic>
      <p:sp>
        <p:nvSpPr>
          <p:cNvPr id="26" name="橢圓 25"/>
          <p:cNvSpPr/>
          <p:nvPr/>
        </p:nvSpPr>
        <p:spPr>
          <a:xfrm>
            <a:off x="5297268" y="4272482"/>
            <a:ext cx="127132" cy="127132"/>
          </a:xfrm>
          <a:prstGeom prst="ellipse">
            <a:avLst/>
          </a:prstGeom>
          <a:solidFill>
            <a:schemeClr val="accent1"/>
          </a:solidFill>
          <a:ln w="19050" cmpd="sng">
            <a:solidFill>
              <a:schemeClr val="bg1"/>
            </a:solidFill>
          </a:ln>
          <a:effectLst>
            <a:outerShdw blurRad="111125" dist="38100" dir="2700000" algn="tl" rotWithShape="0">
              <a:prstClr val="black">
                <a:alpha val="18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sp>
        <p:nvSpPr>
          <p:cNvPr id="24" name="橢圓 23"/>
          <p:cNvSpPr/>
          <p:nvPr/>
        </p:nvSpPr>
        <p:spPr>
          <a:xfrm>
            <a:off x="3898326" y="2718779"/>
            <a:ext cx="3598334" cy="3598334"/>
          </a:xfrm>
          <a:prstGeom prst="ellipse">
            <a:avLst/>
          </a:prstGeom>
          <a:solidFill>
            <a:schemeClr val="accent3">
              <a:alpha val="52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sp>
        <p:nvSpPr>
          <p:cNvPr id="5" name="橢圓 4"/>
          <p:cNvSpPr/>
          <p:nvPr/>
        </p:nvSpPr>
        <p:spPr>
          <a:xfrm>
            <a:off x="4445217" y="3224038"/>
            <a:ext cx="2576592" cy="2576592"/>
          </a:xfrm>
          <a:prstGeom prst="ellipse">
            <a:avLst/>
          </a:prstGeom>
          <a:solidFill>
            <a:schemeClr val="bg1">
              <a:lumMod val="50000"/>
              <a:alpha val="5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sp>
        <p:nvSpPr>
          <p:cNvPr id="29" name="矩形 28"/>
          <p:cNvSpPr/>
          <p:nvPr/>
        </p:nvSpPr>
        <p:spPr>
          <a:xfrm>
            <a:off x="388211" y="3700233"/>
            <a:ext cx="2024991" cy="635815"/>
          </a:xfrm>
          <a:prstGeom prst="rect">
            <a:avLst/>
          </a:prstGeom>
        </p:spPr>
        <p:txBody>
          <a:bodyPr wrap="square">
            <a:spAutoFit/>
          </a:bodyPr>
          <a:lstStyle/>
          <a:p>
            <a:pPr algn="ctr">
              <a:lnSpc>
                <a:spcPct val="90000"/>
              </a:lnSpc>
              <a:buClr>
                <a:srgbClr val="666666"/>
              </a:buClr>
              <a:buSzPct val="90000"/>
              <a:defRPr/>
            </a:pPr>
            <a:r>
              <a:rPr lang="en-US" altLang="zh-TW" sz="1300" b="1" dirty="0">
                <a:solidFill>
                  <a:srgbClr val="000000">
                    <a:lumMod val="75000"/>
                    <a:lumOff val="25000"/>
                  </a:srgbClr>
                </a:solidFill>
                <a:latin typeface="Arial"/>
                <a:ea typeface="Stag Book"/>
                <a:cs typeface="Stag"/>
              </a:rPr>
              <a:t>Most of </a:t>
            </a:r>
            <a:r>
              <a:rPr lang="en-US" altLang="zh-TW" sz="1300" b="1" dirty="0" smtClean="0">
                <a:solidFill>
                  <a:srgbClr val="000000">
                    <a:lumMod val="75000"/>
                    <a:lumOff val="25000"/>
                  </a:srgbClr>
                </a:solidFill>
                <a:latin typeface="Arial"/>
                <a:ea typeface="Stag Book"/>
                <a:cs typeface="Stag"/>
              </a:rPr>
              <a:t>Asia’s key markets within </a:t>
            </a:r>
            <a:r>
              <a:rPr lang="en-US" altLang="zh-TW" sz="1300" b="1" dirty="0">
                <a:solidFill>
                  <a:srgbClr val="000000">
                    <a:lumMod val="75000"/>
                    <a:lumOff val="25000"/>
                  </a:srgbClr>
                </a:solidFill>
                <a:latin typeface="Arial"/>
                <a:ea typeface="Stag Book"/>
                <a:cs typeface="Stag"/>
              </a:rPr>
              <a:t>four </a:t>
            </a:r>
            <a:r>
              <a:rPr lang="en-US" altLang="zh-TW" sz="1300" b="1" dirty="0" smtClean="0">
                <a:solidFill>
                  <a:srgbClr val="000000">
                    <a:lumMod val="75000"/>
                    <a:lumOff val="25000"/>
                  </a:srgbClr>
                </a:solidFill>
                <a:latin typeface="Arial"/>
                <a:ea typeface="Stag Book"/>
                <a:cs typeface="Stag"/>
              </a:rPr>
              <a:t>hours’ flight </a:t>
            </a:r>
            <a:r>
              <a:rPr lang="en-US" altLang="zh-TW" sz="1300" b="1" dirty="0">
                <a:solidFill>
                  <a:srgbClr val="000000">
                    <a:lumMod val="75000"/>
                    <a:lumOff val="25000"/>
                  </a:srgbClr>
                </a:solidFill>
                <a:latin typeface="Arial"/>
                <a:ea typeface="Stag Book"/>
                <a:cs typeface="Stag"/>
              </a:rPr>
              <a:t>time</a:t>
            </a:r>
          </a:p>
        </p:txBody>
      </p:sp>
      <p:sp>
        <p:nvSpPr>
          <p:cNvPr id="32" name="矩形 31"/>
          <p:cNvSpPr/>
          <p:nvPr/>
        </p:nvSpPr>
        <p:spPr>
          <a:xfrm>
            <a:off x="546741" y="6141017"/>
            <a:ext cx="1707931" cy="455766"/>
          </a:xfrm>
          <a:prstGeom prst="rect">
            <a:avLst/>
          </a:prstGeom>
        </p:spPr>
        <p:txBody>
          <a:bodyPr wrap="square">
            <a:spAutoFit/>
          </a:bodyPr>
          <a:lstStyle/>
          <a:p>
            <a:pPr algn="ctr">
              <a:lnSpc>
                <a:spcPct val="90000"/>
              </a:lnSpc>
              <a:buClr>
                <a:srgbClr val="666666"/>
              </a:buClr>
              <a:buSzPct val="90000"/>
              <a:defRPr/>
            </a:pPr>
            <a:r>
              <a:rPr lang="en-US" altLang="zh-TW" sz="1300" b="1" dirty="0">
                <a:solidFill>
                  <a:srgbClr val="E60020"/>
                </a:solidFill>
                <a:latin typeface="Arial"/>
                <a:ea typeface="Stag Book"/>
                <a:cs typeface="Stag"/>
              </a:rPr>
              <a:t>From </a:t>
            </a:r>
            <a:r>
              <a:rPr lang="en-US" altLang="zh-TW" sz="1300" b="1" dirty="0" smtClean="0">
                <a:solidFill>
                  <a:srgbClr val="E60020"/>
                </a:solidFill>
                <a:latin typeface="Arial"/>
                <a:ea typeface="Stag Book"/>
                <a:cs typeface="Stag"/>
              </a:rPr>
              <a:t>half the world’s population</a:t>
            </a:r>
            <a:endParaRPr lang="en-US" altLang="zh-TW" sz="1300" b="1" dirty="0">
              <a:solidFill>
                <a:srgbClr val="E60020"/>
              </a:solidFill>
              <a:latin typeface="Arial"/>
              <a:ea typeface="Stag Book"/>
              <a:cs typeface="Stag"/>
            </a:endParaRPr>
          </a:p>
        </p:txBody>
      </p:sp>
      <p:sp>
        <p:nvSpPr>
          <p:cNvPr id="34" name="橢圓 33"/>
          <p:cNvSpPr/>
          <p:nvPr/>
        </p:nvSpPr>
        <p:spPr>
          <a:xfrm rot="5400000">
            <a:off x="4441618" y="3205404"/>
            <a:ext cx="2571960" cy="2571958"/>
          </a:xfrm>
          <a:prstGeom prst="ellipse">
            <a:avLst/>
          </a:prstGeom>
          <a:noFill/>
          <a:ln w="28575" cmpd="sng">
            <a:solidFill>
              <a:schemeClr val="tx1">
                <a:lumMod val="65000"/>
                <a:lumOff val="35000"/>
              </a:schemeClr>
            </a:solidFill>
            <a:prstDash val="dot"/>
          </a:ln>
          <a:effectLst>
            <a:outerShdw blurRad="111125" dist="38100" dir="2700000" algn="tl" rotWithShape="0">
              <a:prstClr val="black">
                <a:alpha val="18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sp>
        <p:nvSpPr>
          <p:cNvPr id="35" name="橢圓 34"/>
          <p:cNvSpPr/>
          <p:nvPr/>
        </p:nvSpPr>
        <p:spPr>
          <a:xfrm>
            <a:off x="3896708" y="2718779"/>
            <a:ext cx="3598338" cy="3598334"/>
          </a:xfrm>
          <a:prstGeom prst="ellipse">
            <a:avLst/>
          </a:prstGeom>
          <a:noFill/>
          <a:ln w="28575" cmpd="sng">
            <a:solidFill>
              <a:schemeClr val="accent1"/>
            </a:solidFill>
            <a:prstDash val="dot"/>
          </a:ln>
          <a:effectLst>
            <a:outerShdw blurRad="111125" dist="38100" dir="2700000" algn="tl" rotWithShape="0">
              <a:prstClr val="black">
                <a:alpha val="18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sp>
        <p:nvSpPr>
          <p:cNvPr id="31" name="文字方塊 30"/>
          <p:cNvSpPr txBox="1"/>
          <p:nvPr/>
        </p:nvSpPr>
        <p:spPr>
          <a:xfrm>
            <a:off x="5424400" y="4245725"/>
            <a:ext cx="1256010" cy="307777"/>
          </a:xfrm>
          <a:prstGeom prst="rect">
            <a:avLst/>
          </a:prstGeom>
          <a:noFill/>
        </p:spPr>
        <p:txBody>
          <a:bodyPr wrap="none" rtlCol="0">
            <a:spAutoFit/>
          </a:bodyPr>
          <a:lstStyle/>
          <a:p>
            <a:r>
              <a:rPr kumimoji="1" lang="en-US" altLang="zh-TW" sz="1400" dirty="0" smtClean="0">
                <a:solidFill>
                  <a:srgbClr val="E60020"/>
                </a:solidFill>
                <a:latin typeface="Arial Black"/>
                <a:ea typeface="微軟正黑體"/>
              </a:rPr>
              <a:t>Hong</a:t>
            </a:r>
            <a:r>
              <a:rPr kumimoji="1" lang="zh-TW" altLang="en-US" sz="1400" dirty="0" smtClean="0">
                <a:solidFill>
                  <a:srgbClr val="E60020"/>
                </a:solidFill>
                <a:latin typeface="Arial Black"/>
                <a:ea typeface="微軟正黑體"/>
              </a:rPr>
              <a:t> </a:t>
            </a:r>
            <a:r>
              <a:rPr kumimoji="1" lang="en-US" altLang="zh-TW" sz="1400" dirty="0" smtClean="0">
                <a:solidFill>
                  <a:srgbClr val="E60020"/>
                </a:solidFill>
                <a:latin typeface="Arial Black"/>
                <a:ea typeface="微軟正黑體"/>
              </a:rPr>
              <a:t>Kong</a:t>
            </a:r>
            <a:endParaRPr kumimoji="1" lang="zh-TW" altLang="en-US" sz="1400" dirty="0">
              <a:solidFill>
                <a:srgbClr val="E60020"/>
              </a:solidFill>
              <a:latin typeface="Arial"/>
              <a:ea typeface="微軟正黑體"/>
            </a:endParaRPr>
          </a:p>
        </p:txBody>
      </p:sp>
      <p:pic>
        <p:nvPicPr>
          <p:cNvPr id="36" name="圖片 35"/>
          <p:cNvPicPr>
            <a:picLocks noChangeAspect="1"/>
          </p:cNvPicPr>
          <p:nvPr/>
        </p:nvPicPr>
        <p:blipFill>
          <a:blip r:embed="rId3"/>
          <a:stretch>
            <a:fillRect/>
          </a:stretch>
        </p:blipFill>
        <p:spPr>
          <a:xfrm rot="5400000">
            <a:off x="5196546" y="4188560"/>
            <a:ext cx="399066" cy="359160"/>
          </a:xfrm>
          <a:prstGeom prst="rect">
            <a:avLst/>
          </a:prstGeom>
        </p:spPr>
      </p:pic>
      <p:cxnSp>
        <p:nvCxnSpPr>
          <p:cNvPr id="25" name="直線接點 24"/>
          <p:cNvCxnSpPr/>
          <p:nvPr/>
        </p:nvCxnSpPr>
        <p:spPr>
          <a:xfrm>
            <a:off x="336378" y="4512334"/>
            <a:ext cx="2128656" cy="0"/>
          </a:xfrm>
          <a:prstGeom prst="line">
            <a:avLst/>
          </a:prstGeom>
          <a:ln>
            <a:solidFill>
              <a:srgbClr val="E60020"/>
            </a:solidFill>
          </a:ln>
        </p:spPr>
        <p:style>
          <a:lnRef idx="2">
            <a:schemeClr val="accent1"/>
          </a:lnRef>
          <a:fillRef idx="0">
            <a:schemeClr val="accent1"/>
          </a:fillRef>
          <a:effectRef idx="1">
            <a:schemeClr val="accent1"/>
          </a:effectRef>
          <a:fontRef idx="minor">
            <a:schemeClr val="tx1"/>
          </a:fontRef>
        </p:style>
      </p:cxnSp>
      <p:pic>
        <p:nvPicPr>
          <p:cNvPr id="38" name="圖片 37"/>
          <p:cNvPicPr>
            <a:picLocks noChangeAspect="1"/>
          </p:cNvPicPr>
          <p:nvPr/>
        </p:nvPicPr>
        <p:blipFill>
          <a:blip r:embed="rId4"/>
          <a:stretch>
            <a:fillRect/>
          </a:stretch>
        </p:blipFill>
        <p:spPr>
          <a:xfrm rot="4433595">
            <a:off x="5206856" y="4197064"/>
            <a:ext cx="381000" cy="342900"/>
          </a:xfrm>
          <a:prstGeom prst="rect">
            <a:avLst/>
          </a:prstGeom>
        </p:spPr>
      </p:pic>
      <p:grpSp>
        <p:nvGrpSpPr>
          <p:cNvPr id="2" name="群組 1"/>
          <p:cNvGrpSpPr/>
          <p:nvPr/>
        </p:nvGrpSpPr>
        <p:grpSpPr>
          <a:xfrm>
            <a:off x="723865" y="2369288"/>
            <a:ext cx="1330945" cy="1330945"/>
            <a:chOff x="723865" y="2369288"/>
            <a:chExt cx="1330945" cy="1330945"/>
          </a:xfrm>
        </p:grpSpPr>
        <p:pic>
          <p:nvPicPr>
            <p:cNvPr id="23" name="圖片 22"/>
            <p:cNvPicPr>
              <a:picLocks noChangeAspect="1"/>
            </p:cNvPicPr>
            <p:nvPr/>
          </p:nvPicPr>
          <p:blipFill>
            <a:blip r:embed="rId5"/>
            <a:stretch>
              <a:fillRect/>
            </a:stretch>
          </p:blipFill>
          <p:spPr>
            <a:xfrm>
              <a:off x="723865" y="2369288"/>
              <a:ext cx="1330945" cy="1330945"/>
            </a:xfrm>
            <a:prstGeom prst="rect">
              <a:avLst/>
            </a:prstGeom>
          </p:spPr>
        </p:pic>
        <p:sp>
          <p:nvSpPr>
            <p:cNvPr id="28" name="矩形 27"/>
            <p:cNvSpPr/>
            <p:nvPr/>
          </p:nvSpPr>
          <p:spPr>
            <a:xfrm>
              <a:off x="803891" y="2842069"/>
              <a:ext cx="1202817" cy="492015"/>
            </a:xfrm>
            <a:prstGeom prst="rect">
              <a:avLst/>
            </a:prstGeom>
          </p:spPr>
          <p:txBody>
            <a:bodyPr wrap="square" anchor="ctr">
              <a:spAutoFit/>
            </a:bodyPr>
            <a:lstStyle/>
            <a:p>
              <a:pPr algn="ctr">
                <a:lnSpc>
                  <a:spcPts val="2780"/>
                </a:lnSpc>
                <a:spcAft>
                  <a:spcPts val="2400"/>
                </a:spcAft>
              </a:pPr>
              <a:r>
                <a:rPr lang="en-US" altLang="zh-TW" sz="4000" dirty="0" smtClean="0">
                  <a:solidFill>
                    <a:srgbClr val="666666"/>
                  </a:solidFill>
                  <a:latin typeface="Arial Black"/>
                  <a:ea typeface="Stag Book"/>
                  <a:cs typeface="Stag Semibold"/>
                </a:rPr>
                <a:t>4</a:t>
              </a:r>
              <a:r>
                <a:rPr lang="en-US" altLang="zh-TW" sz="3100" dirty="0" smtClean="0">
                  <a:solidFill>
                    <a:srgbClr val="666666"/>
                  </a:solidFill>
                  <a:latin typeface="Arial"/>
                  <a:ea typeface="Stag Book"/>
                  <a:cs typeface="Stag Semibold"/>
                </a:rPr>
                <a:t>hrs</a:t>
              </a:r>
              <a:endParaRPr lang="en-US" altLang="zh-TW" sz="3100" dirty="0">
                <a:solidFill>
                  <a:srgbClr val="666666"/>
                </a:solidFill>
                <a:latin typeface="Arial"/>
                <a:ea typeface="Stag Book"/>
                <a:cs typeface="Stag Semibold"/>
              </a:endParaRPr>
            </a:p>
          </p:txBody>
        </p:sp>
      </p:grpSp>
      <p:grpSp>
        <p:nvGrpSpPr>
          <p:cNvPr id="3" name="群組 2"/>
          <p:cNvGrpSpPr/>
          <p:nvPr/>
        </p:nvGrpSpPr>
        <p:grpSpPr>
          <a:xfrm>
            <a:off x="741754" y="4766343"/>
            <a:ext cx="1341664" cy="1341664"/>
            <a:chOff x="741754" y="4766343"/>
            <a:chExt cx="1341664" cy="1341664"/>
          </a:xfrm>
        </p:grpSpPr>
        <p:pic>
          <p:nvPicPr>
            <p:cNvPr id="8" name="圖片 7"/>
            <p:cNvPicPr>
              <a:picLocks noChangeAspect="1"/>
            </p:cNvPicPr>
            <p:nvPr/>
          </p:nvPicPr>
          <p:blipFill>
            <a:blip r:embed="rId6"/>
            <a:stretch>
              <a:fillRect/>
            </a:stretch>
          </p:blipFill>
          <p:spPr>
            <a:xfrm>
              <a:off x="741754" y="4766343"/>
              <a:ext cx="1341664" cy="1341664"/>
            </a:xfrm>
            <a:prstGeom prst="rect">
              <a:avLst/>
            </a:prstGeom>
          </p:spPr>
        </p:pic>
        <p:sp>
          <p:nvSpPr>
            <p:cNvPr id="22" name="矩形 21"/>
            <p:cNvSpPr/>
            <p:nvPr/>
          </p:nvSpPr>
          <p:spPr>
            <a:xfrm>
              <a:off x="813031" y="5265005"/>
              <a:ext cx="1202817" cy="492015"/>
            </a:xfrm>
            <a:prstGeom prst="rect">
              <a:avLst/>
            </a:prstGeom>
          </p:spPr>
          <p:txBody>
            <a:bodyPr wrap="square" anchor="ctr">
              <a:spAutoFit/>
            </a:bodyPr>
            <a:lstStyle/>
            <a:p>
              <a:pPr algn="ctr">
                <a:lnSpc>
                  <a:spcPts val="2780"/>
                </a:lnSpc>
                <a:spcAft>
                  <a:spcPts val="2400"/>
                </a:spcAft>
              </a:pPr>
              <a:r>
                <a:rPr lang="en-US" altLang="zh-TW" sz="4000" dirty="0">
                  <a:solidFill>
                    <a:srgbClr val="E60020"/>
                  </a:solidFill>
                  <a:latin typeface="Arial Black"/>
                  <a:ea typeface="Stag Book"/>
                  <a:cs typeface="Stag Semibold"/>
                </a:rPr>
                <a:t>5</a:t>
              </a:r>
              <a:r>
                <a:rPr lang="en-US" altLang="zh-TW" sz="3100" dirty="0" smtClean="0">
                  <a:solidFill>
                    <a:srgbClr val="E60020"/>
                  </a:solidFill>
                  <a:latin typeface="Arial"/>
                  <a:ea typeface="Stag Book"/>
                  <a:cs typeface="Stag Semibold"/>
                </a:rPr>
                <a:t>hrs</a:t>
              </a:r>
              <a:endParaRPr lang="en-US" altLang="zh-TW" sz="3100" dirty="0">
                <a:solidFill>
                  <a:srgbClr val="E60020"/>
                </a:solidFill>
                <a:latin typeface="Arial"/>
                <a:ea typeface="Stag Book"/>
                <a:cs typeface="Stag Semibold"/>
              </a:endParaRPr>
            </a:p>
          </p:txBody>
        </p:sp>
      </p:grpSp>
      <p:sp>
        <p:nvSpPr>
          <p:cNvPr id="19" name="矩形 18"/>
          <p:cNvSpPr/>
          <p:nvPr/>
        </p:nvSpPr>
        <p:spPr>
          <a:xfrm>
            <a:off x="4055370" y="189426"/>
            <a:ext cx="5191760" cy="784830"/>
          </a:xfrm>
          <a:prstGeom prst="rect">
            <a:avLst/>
          </a:prstGeom>
        </p:spPr>
        <p:txBody>
          <a:bodyPr wrap="square">
            <a:spAutoFit/>
          </a:bodyPr>
          <a:lstStyle/>
          <a:p>
            <a:pPr>
              <a:spcAft>
                <a:spcPts val="1200"/>
              </a:spcAft>
            </a:pPr>
            <a:r>
              <a:rPr lang="en-US" altLang="zh-TW" sz="1500" dirty="0">
                <a:solidFill>
                  <a:srgbClr val="000000">
                    <a:lumMod val="50000"/>
                    <a:lumOff val="50000"/>
                  </a:srgbClr>
                </a:solidFill>
                <a:latin typeface="Arial"/>
                <a:ea typeface="Stag Book"/>
                <a:cs typeface="Stag Semibold"/>
              </a:rPr>
              <a:t>More than </a:t>
            </a:r>
            <a:r>
              <a:rPr lang="en-US" altLang="zh-TW" sz="1500" b="1" dirty="0">
                <a:solidFill>
                  <a:srgbClr val="E60020"/>
                </a:solidFill>
                <a:latin typeface="Arial"/>
                <a:ea typeface="Stag Book"/>
                <a:cs typeface="Stag Semibold"/>
              </a:rPr>
              <a:t>100</a:t>
            </a:r>
            <a:r>
              <a:rPr lang="en-US" altLang="zh-TW" sz="1500" dirty="0">
                <a:solidFill>
                  <a:srgbClr val="F00020"/>
                </a:solidFill>
                <a:latin typeface="Arial"/>
                <a:ea typeface="Stag Book"/>
                <a:cs typeface="Stag Semibold"/>
              </a:rPr>
              <a:t> </a:t>
            </a:r>
            <a:r>
              <a:rPr lang="en-US" altLang="zh-TW" sz="1500" dirty="0">
                <a:solidFill>
                  <a:srgbClr val="000000">
                    <a:lumMod val="50000"/>
                    <a:lumOff val="50000"/>
                  </a:srgbClr>
                </a:solidFill>
                <a:latin typeface="Arial"/>
                <a:ea typeface="Stag Book"/>
                <a:cs typeface="Stag Semibold"/>
              </a:rPr>
              <a:t>airlines operate about </a:t>
            </a:r>
            <a:r>
              <a:rPr lang="en-US" altLang="zh-TW" sz="1500" b="1" dirty="0" smtClean="0">
                <a:solidFill>
                  <a:srgbClr val="E60020"/>
                </a:solidFill>
                <a:latin typeface="Arial"/>
                <a:ea typeface="Stag Book"/>
                <a:cs typeface="Stag Semibold"/>
              </a:rPr>
              <a:t>1,100</a:t>
            </a:r>
            <a:r>
              <a:rPr lang="en-US" altLang="zh-TW" sz="1500" dirty="0" smtClean="0">
                <a:solidFill>
                  <a:srgbClr val="000000">
                    <a:lumMod val="50000"/>
                    <a:lumOff val="50000"/>
                  </a:srgbClr>
                </a:solidFill>
                <a:latin typeface="Arial"/>
                <a:ea typeface="Stag Book"/>
                <a:cs typeface="Stag Semibold"/>
              </a:rPr>
              <a:t> </a:t>
            </a:r>
            <a:r>
              <a:rPr lang="en-US" altLang="zh-TW" sz="1500" dirty="0">
                <a:solidFill>
                  <a:srgbClr val="000000">
                    <a:lumMod val="50000"/>
                    <a:lumOff val="50000"/>
                  </a:srgbClr>
                </a:solidFill>
                <a:latin typeface="Arial"/>
                <a:ea typeface="Stag Book"/>
                <a:cs typeface="Stag Semibold"/>
              </a:rPr>
              <a:t>flights daily, linking the Hong Kong International Airport to </a:t>
            </a:r>
            <a:r>
              <a:rPr lang="en-US" altLang="zh-TW" sz="1500" b="1" dirty="0" smtClean="0">
                <a:solidFill>
                  <a:srgbClr val="E60020"/>
                </a:solidFill>
                <a:latin typeface="Arial"/>
                <a:ea typeface="Stag Book"/>
                <a:cs typeface="Stag Semibold"/>
              </a:rPr>
              <a:t>190</a:t>
            </a:r>
            <a:r>
              <a:rPr lang="en-US" altLang="zh-TW" sz="1500" dirty="0" smtClean="0">
                <a:solidFill>
                  <a:srgbClr val="FF0000"/>
                </a:solidFill>
                <a:latin typeface="Arial"/>
                <a:ea typeface="Stag Book"/>
                <a:cs typeface="Stag Semibold"/>
              </a:rPr>
              <a:t> </a:t>
            </a:r>
            <a:r>
              <a:rPr lang="en-US" altLang="zh-TW" sz="1500" dirty="0">
                <a:solidFill>
                  <a:srgbClr val="000000">
                    <a:lumMod val="50000"/>
                    <a:lumOff val="50000"/>
                  </a:srgbClr>
                </a:solidFill>
                <a:latin typeface="Arial"/>
                <a:ea typeface="Stag Book"/>
                <a:cs typeface="Stag Semibold"/>
              </a:rPr>
              <a:t>destinations worldwide, </a:t>
            </a:r>
            <a:r>
              <a:rPr lang="en-US" altLang="zh-TW" sz="1500" dirty="0" smtClean="0">
                <a:solidFill>
                  <a:srgbClr val="000000">
                    <a:lumMod val="50000"/>
                    <a:lumOff val="50000"/>
                  </a:srgbClr>
                </a:solidFill>
                <a:latin typeface="Arial"/>
                <a:ea typeface="Stag Book"/>
                <a:cs typeface="Stag Semibold"/>
              </a:rPr>
              <a:t>including </a:t>
            </a:r>
            <a:r>
              <a:rPr lang="en-US" altLang="zh-TW" sz="1500" b="1" dirty="0" smtClean="0">
                <a:solidFill>
                  <a:srgbClr val="E60020"/>
                </a:solidFill>
                <a:latin typeface="Arial"/>
                <a:ea typeface="Stag Book"/>
                <a:cs typeface="Stag Semibold"/>
              </a:rPr>
              <a:t>47</a:t>
            </a:r>
            <a:r>
              <a:rPr lang="en-US" altLang="zh-TW" sz="1500" b="1" dirty="0" smtClean="0">
                <a:solidFill>
                  <a:srgbClr val="F00020"/>
                </a:solidFill>
                <a:latin typeface="Arial"/>
                <a:ea typeface="Stag Book"/>
                <a:cs typeface="Stag Semibold"/>
              </a:rPr>
              <a:t> </a:t>
            </a:r>
            <a:r>
              <a:rPr lang="en-US" altLang="zh-TW" sz="1500" dirty="0">
                <a:solidFill>
                  <a:srgbClr val="000000">
                    <a:lumMod val="50000"/>
                    <a:lumOff val="50000"/>
                  </a:srgbClr>
                </a:solidFill>
                <a:latin typeface="Arial"/>
                <a:ea typeface="Stag Book"/>
                <a:cs typeface="Stag Semibold"/>
              </a:rPr>
              <a:t>Mainland </a:t>
            </a:r>
            <a:r>
              <a:rPr lang="en-US" altLang="zh-TW" sz="1500" dirty="0" smtClean="0">
                <a:solidFill>
                  <a:srgbClr val="000000">
                    <a:lumMod val="50000"/>
                    <a:lumOff val="50000"/>
                  </a:srgbClr>
                </a:solidFill>
                <a:latin typeface="Arial"/>
                <a:ea typeface="Stag Book"/>
                <a:cs typeface="Stag Semibold"/>
              </a:rPr>
              <a:t>cities</a:t>
            </a:r>
          </a:p>
        </p:txBody>
      </p:sp>
      <p:sp>
        <p:nvSpPr>
          <p:cNvPr id="4" name="文字方塊 3"/>
          <p:cNvSpPr txBox="1"/>
          <p:nvPr/>
        </p:nvSpPr>
        <p:spPr>
          <a:xfrm>
            <a:off x="128644" y="127106"/>
            <a:ext cx="3502341" cy="1107996"/>
          </a:xfrm>
          <a:prstGeom prst="rect">
            <a:avLst/>
          </a:prstGeom>
          <a:noFill/>
        </p:spPr>
        <p:txBody>
          <a:bodyPr wrap="square" rtlCol="0">
            <a:spAutoFit/>
          </a:bodyPr>
          <a:lstStyle/>
          <a:p>
            <a:r>
              <a:rPr kumimoji="1" lang="en-US" altLang="zh-TW" sz="3300" spc="-120" dirty="0" smtClean="0">
                <a:solidFill>
                  <a:srgbClr val="FFFFFF"/>
                </a:solidFill>
                <a:latin typeface="Arial"/>
                <a:ea typeface="微軟正黑體"/>
              </a:rPr>
              <a:t>GLOBAL SUPER </a:t>
            </a:r>
            <a:r>
              <a:rPr kumimoji="1" lang="en-US" altLang="zh-TW" sz="3300" spc="-120" dirty="0" smtClean="0">
                <a:solidFill>
                  <a:srgbClr val="FFFFFF"/>
                </a:solidFill>
                <a:latin typeface="Arial Black"/>
                <a:ea typeface="微軟正黑體"/>
              </a:rPr>
              <a:t>CONNECTOR</a:t>
            </a:r>
            <a:endParaRPr kumimoji="1" lang="en-US" altLang="zh-TW" sz="3300" spc="-120" dirty="0">
              <a:solidFill>
                <a:srgbClr val="FFFFFF"/>
              </a:solidFill>
              <a:latin typeface="Arial Black"/>
              <a:ea typeface="微軟正黑體"/>
            </a:endParaRPr>
          </a:p>
        </p:txBody>
      </p:sp>
      <p:cxnSp>
        <p:nvCxnSpPr>
          <p:cNvPr id="30" name="直線接點 29"/>
          <p:cNvCxnSpPr/>
          <p:nvPr/>
        </p:nvCxnSpPr>
        <p:spPr>
          <a:xfrm>
            <a:off x="4110990" y="1141122"/>
            <a:ext cx="4769965" cy="0"/>
          </a:xfrm>
          <a:prstGeom prst="line">
            <a:avLst/>
          </a:prstGeom>
          <a:ln>
            <a:solidFill>
              <a:srgbClr val="E60020"/>
            </a:solidFill>
          </a:ln>
          <a:effectLst/>
        </p:spPr>
        <p:style>
          <a:lnRef idx="2">
            <a:schemeClr val="accent1"/>
          </a:lnRef>
          <a:fillRef idx="0">
            <a:schemeClr val="accent1"/>
          </a:fillRef>
          <a:effectRef idx="1">
            <a:schemeClr val="accent1"/>
          </a:effectRef>
          <a:fontRef idx="minor">
            <a:schemeClr val="tx1"/>
          </a:fontRef>
        </p:style>
      </p:cxnSp>
      <p:sp>
        <p:nvSpPr>
          <p:cNvPr id="14" name="矩形 13"/>
          <p:cNvSpPr/>
          <p:nvPr/>
        </p:nvSpPr>
        <p:spPr>
          <a:xfrm>
            <a:off x="4083180" y="1297932"/>
            <a:ext cx="4867910" cy="715581"/>
          </a:xfrm>
          <a:prstGeom prst="rect">
            <a:avLst/>
          </a:prstGeom>
        </p:spPr>
        <p:txBody>
          <a:bodyPr wrap="square">
            <a:spAutoFit/>
          </a:bodyPr>
          <a:lstStyle/>
          <a:p>
            <a:r>
              <a:rPr lang="en-US" altLang="zh-TW" sz="1500" dirty="0">
                <a:solidFill>
                  <a:srgbClr val="000000">
                    <a:lumMod val="50000"/>
                    <a:lumOff val="50000"/>
                  </a:srgbClr>
                </a:solidFill>
                <a:latin typeface="Arial"/>
                <a:ea typeface="Stag Book"/>
                <a:cs typeface="Stag"/>
              </a:rPr>
              <a:t>The busiest air cargo airport in the world – </a:t>
            </a:r>
            <a:r>
              <a:rPr lang="en-US" altLang="zh-TW" sz="1500" b="1" dirty="0" smtClean="0">
                <a:solidFill>
                  <a:srgbClr val="E60020"/>
                </a:solidFill>
                <a:latin typeface="Arial"/>
                <a:ea typeface="Stag Book"/>
                <a:cs typeface="Stag"/>
              </a:rPr>
              <a:t>4.52 </a:t>
            </a:r>
            <a:r>
              <a:rPr lang="en-US" altLang="zh-TW" sz="1500" b="1" dirty="0">
                <a:solidFill>
                  <a:srgbClr val="E60020"/>
                </a:solidFill>
                <a:latin typeface="Arial"/>
                <a:ea typeface="Stag Book"/>
                <a:cs typeface="Stag"/>
              </a:rPr>
              <a:t>million </a:t>
            </a:r>
            <a:r>
              <a:rPr lang="en-US" altLang="zh-TW" sz="1500" b="1" dirty="0" err="1">
                <a:solidFill>
                  <a:srgbClr val="E60020"/>
                </a:solidFill>
                <a:latin typeface="Arial"/>
                <a:ea typeface="Stag Book"/>
                <a:cs typeface="Stag"/>
              </a:rPr>
              <a:t>tonnes</a:t>
            </a:r>
            <a:r>
              <a:rPr lang="en-US" altLang="zh-TW" sz="1500" b="1" dirty="0">
                <a:solidFill>
                  <a:srgbClr val="E60020"/>
                </a:solidFill>
                <a:latin typeface="Arial"/>
                <a:ea typeface="Stag Book"/>
                <a:cs typeface="Stag"/>
              </a:rPr>
              <a:t> of cargo</a:t>
            </a:r>
            <a:r>
              <a:rPr lang="en-US" altLang="zh-TW" sz="1500" dirty="0">
                <a:solidFill>
                  <a:srgbClr val="000000">
                    <a:lumMod val="50000"/>
                    <a:lumOff val="50000"/>
                  </a:srgbClr>
                </a:solidFill>
                <a:latin typeface="Arial"/>
                <a:ea typeface="Stag Book"/>
                <a:cs typeface="Stag"/>
              </a:rPr>
              <a:t> handled in </a:t>
            </a:r>
            <a:r>
              <a:rPr lang="en-US" altLang="zh-TW" sz="1500" dirty="0" smtClean="0">
                <a:solidFill>
                  <a:srgbClr val="000000">
                    <a:lumMod val="50000"/>
                    <a:lumOff val="50000"/>
                  </a:srgbClr>
                </a:solidFill>
                <a:latin typeface="Arial"/>
                <a:ea typeface="Stag Book"/>
                <a:cs typeface="Stag"/>
              </a:rPr>
              <a:t>2016</a:t>
            </a:r>
            <a:r>
              <a:rPr lang="en-US" altLang="zh-TW" sz="1050" dirty="0" smtClean="0">
                <a:solidFill>
                  <a:srgbClr val="000000">
                    <a:lumMod val="50000"/>
                    <a:lumOff val="50000"/>
                  </a:srgbClr>
                </a:solidFill>
                <a:latin typeface="Arial"/>
                <a:ea typeface="Stag Book"/>
                <a:cs typeface="Stag"/>
              </a:rPr>
              <a:t> </a:t>
            </a:r>
          </a:p>
          <a:p>
            <a:r>
              <a:rPr lang="en-US" altLang="zh-TW" sz="1050" dirty="0" smtClean="0">
                <a:solidFill>
                  <a:srgbClr val="000000">
                    <a:lumMod val="50000"/>
                    <a:lumOff val="50000"/>
                  </a:srgbClr>
                </a:solidFill>
                <a:latin typeface="Arial"/>
                <a:ea typeface="Stag Book"/>
                <a:cs typeface="Stag"/>
              </a:rPr>
              <a:t>(Airport Authority Hong Kong)</a:t>
            </a:r>
          </a:p>
        </p:txBody>
      </p:sp>
    </p:spTree>
    <p:extLst>
      <p:ext uri="{BB962C8B-B14F-4D97-AF65-F5344CB8AC3E}">
        <p14:creationId xmlns:p14="http://schemas.microsoft.com/office/powerpoint/2010/main" val="5742639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300"/>
                                        <p:tgtEl>
                                          <p:spTgt spid="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300"/>
                                        <p:tgtEl>
                                          <p:spTgt spid="29"/>
                                        </p:tgtEl>
                                      </p:cBhvr>
                                    </p:animEffect>
                                  </p:childTnLst>
                                </p:cTn>
                              </p:par>
                            </p:childTnLst>
                          </p:cTn>
                        </p:par>
                        <p:par>
                          <p:cTn id="14" fill="hold">
                            <p:stCondLst>
                              <p:cond delay="500"/>
                            </p:stCondLst>
                            <p:childTnLst>
                              <p:par>
                                <p:cTn id="15" presetID="21" presetClass="entr" presetSubtype="1"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heel(1)">
                                      <p:cBhvr>
                                        <p:cTn id="17" dur="1000"/>
                                        <p:tgtEl>
                                          <p:spTgt spid="34"/>
                                        </p:tgtEl>
                                      </p:cBhvr>
                                    </p:animEffect>
                                  </p:childTnLst>
                                </p:cTn>
                              </p:par>
                            </p:childTnLst>
                          </p:cTn>
                        </p:par>
                        <p:par>
                          <p:cTn id="18" fill="hold">
                            <p:stCondLst>
                              <p:cond delay="1500"/>
                            </p:stCondLst>
                            <p:childTnLst>
                              <p:par>
                                <p:cTn id="19" presetID="21" presetClass="exit" presetSubtype="1" fill="hold" grpId="1" nodeType="afterEffect">
                                  <p:stCondLst>
                                    <p:cond delay="0"/>
                                  </p:stCondLst>
                                  <p:childTnLst>
                                    <p:animEffect transition="out" filter="wheel(1)">
                                      <p:cBhvr>
                                        <p:cTn id="20" dur="500"/>
                                        <p:tgtEl>
                                          <p:spTgt spid="5"/>
                                        </p:tgtEl>
                                      </p:cBhvr>
                                    </p:animEffect>
                                    <p:set>
                                      <p:cBhvr>
                                        <p:cTn id="21" dur="1" fill="hold">
                                          <p:stCondLst>
                                            <p:cond delay="499"/>
                                          </p:stCondLst>
                                        </p:cTn>
                                        <p:tgtEl>
                                          <p:spTgt spid="5"/>
                                        </p:tgtEl>
                                        <p:attrNameLst>
                                          <p:attrName>style.visibility</p:attrName>
                                        </p:attrNameLst>
                                      </p:cBhvr>
                                      <p:to>
                                        <p:strVal val="hidden"/>
                                      </p:to>
                                    </p:se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par>
                                <p:cTn id="26" presetID="0" presetClass="path" presetSubtype="0" accel="50000" decel="50000" fill="hold" nodeType="withEffect">
                                  <p:stCondLst>
                                    <p:cond delay="0"/>
                                  </p:stCondLst>
                                  <p:childTnLst>
                                    <p:animMotion origin="layout" path="M -4.16667E-6 4.44444E-6 L 0.18108 -0.00024 " pathEditMode="relative" rAng="0" ptsTypes="AA">
                                      <p:cBhvr>
                                        <p:cTn id="27" dur="1000" fill="hold"/>
                                        <p:tgtEl>
                                          <p:spTgt spid="36"/>
                                        </p:tgtEl>
                                        <p:attrNameLst>
                                          <p:attrName>ppt_x</p:attrName>
                                          <p:attrName>ppt_y</p:attrName>
                                        </p:attrNameLst>
                                      </p:cBhvr>
                                      <p:rCtr x="9045" y="-23"/>
                                    </p:animMotion>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childTnLst>
                          </p:cTn>
                        </p:par>
                        <p:par>
                          <p:cTn id="33" fill="hold">
                            <p:stCondLst>
                              <p:cond delay="500"/>
                            </p:stCondLst>
                            <p:childTnLst>
                              <p:par>
                                <p:cTn id="34" presetID="21" presetClass="entr" presetSubtype="1" fill="hold" grpId="0" nodeType="after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wheel(1)">
                                      <p:cBhvr>
                                        <p:cTn id="36" dur="1000"/>
                                        <p:tgtEl>
                                          <p:spTgt spid="35"/>
                                        </p:tgtEl>
                                      </p:cBhvr>
                                    </p:animEffect>
                                  </p:childTnLst>
                                </p:cTn>
                              </p:par>
                              <p:par>
                                <p:cTn id="37" presetID="10" presetClass="entr" presetSubtype="0" fill="hold"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300"/>
                                        <p:tgtEl>
                                          <p:spTgt spid="25"/>
                                        </p:tgtEl>
                                      </p:cBhvr>
                                    </p:animEffect>
                                  </p:childTnLst>
                                </p:cTn>
                              </p:par>
                              <p:par>
                                <p:cTn id="40" presetID="10" presetClass="entr" presetSubtype="0" fill="hold" nodeType="with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300"/>
                                        <p:tgtEl>
                                          <p:spTgt spid="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fade">
                                      <p:cBhvr>
                                        <p:cTn id="45" dur="300"/>
                                        <p:tgtEl>
                                          <p:spTgt spid="32"/>
                                        </p:tgtEl>
                                      </p:cBhvr>
                                    </p:animEffect>
                                  </p:childTnLst>
                                </p:cTn>
                              </p:par>
                              <p:par>
                                <p:cTn id="46" presetID="21" presetClass="exit" presetSubtype="1" fill="hold" grpId="1" nodeType="withEffect">
                                  <p:stCondLst>
                                    <p:cond delay="0"/>
                                  </p:stCondLst>
                                  <p:childTnLst>
                                    <p:animEffect transition="out" filter="wheel(1)">
                                      <p:cBhvr>
                                        <p:cTn id="47" dur="1000"/>
                                        <p:tgtEl>
                                          <p:spTgt spid="24"/>
                                        </p:tgtEl>
                                      </p:cBhvr>
                                    </p:animEffect>
                                    <p:set>
                                      <p:cBhvr>
                                        <p:cTn id="48" dur="1" fill="hold">
                                          <p:stCondLst>
                                            <p:cond delay="999"/>
                                          </p:stCondLst>
                                        </p:cTn>
                                        <p:tgtEl>
                                          <p:spTgt spid="24"/>
                                        </p:tgtEl>
                                        <p:attrNameLst>
                                          <p:attrName>style.visibility</p:attrName>
                                        </p:attrNameLst>
                                      </p:cBhvr>
                                      <p:to>
                                        <p:strVal val="hidden"/>
                                      </p:to>
                                    </p:set>
                                  </p:childTnLst>
                                </p:cTn>
                              </p:par>
                            </p:childTnLst>
                          </p:cTn>
                        </p:par>
                        <p:par>
                          <p:cTn id="49" fill="hold">
                            <p:stCondLst>
                              <p:cond delay="1500"/>
                            </p:stCondLst>
                            <p:childTnLst>
                              <p:par>
                                <p:cTn id="50" presetID="10" presetClass="entr" presetSubtype="0" fill="hold" nodeType="after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fade">
                                      <p:cBhvr>
                                        <p:cTn id="52" dur="500"/>
                                        <p:tgtEl>
                                          <p:spTgt spid="38"/>
                                        </p:tgtEl>
                                      </p:cBhvr>
                                    </p:animEffect>
                                  </p:childTnLst>
                                </p:cTn>
                              </p:par>
                              <p:par>
                                <p:cTn id="53" presetID="0" presetClass="path" presetSubtype="0" accel="50000" decel="50000" fill="hold" nodeType="withEffect">
                                  <p:stCondLst>
                                    <p:cond delay="0"/>
                                  </p:stCondLst>
                                  <p:childTnLst>
                                    <p:animMotion origin="layout" path="M -0.00018 -0.00047 L 0.21319 -0.09514 " pathEditMode="relative" ptsTypes="AA">
                                      <p:cBhvr>
                                        <p:cTn id="54" dur="2000" fill="hold"/>
                                        <p:tgtEl>
                                          <p:spTgt spid="38"/>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5" grpId="0" animBg="1"/>
      <p:bldP spid="5" grpId="1" animBg="1"/>
      <p:bldP spid="29" grpId="0"/>
      <p:bldP spid="32" grpId="0"/>
      <p:bldP spid="34" grpId="0" animBg="1"/>
      <p:bldP spid="35"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群組 7"/>
          <p:cNvGrpSpPr/>
          <p:nvPr/>
        </p:nvGrpSpPr>
        <p:grpSpPr>
          <a:xfrm rot="5400000">
            <a:off x="3838049" y="-3848132"/>
            <a:ext cx="1478486" cy="9154586"/>
            <a:chOff x="2507775" y="-1364803"/>
            <a:chExt cx="1478486" cy="9154586"/>
          </a:xfrm>
          <a:gradFill flip="none" rotWithShape="1">
            <a:gsLst>
              <a:gs pos="0">
                <a:srgbClr val="F00020"/>
              </a:gs>
              <a:gs pos="100000">
                <a:srgbClr val="AE0020"/>
              </a:gs>
            </a:gsLst>
            <a:path path="circle">
              <a:fillToRect l="50000" t="50000" r="50000" b="50000"/>
            </a:path>
            <a:tileRect/>
          </a:gradFill>
          <a:effectLst>
            <a:outerShdw blurRad="82550" dist="38100" dir="2700000" algn="tl" rotWithShape="0">
              <a:prstClr val="black">
                <a:alpha val="25000"/>
              </a:prstClr>
            </a:outerShdw>
          </a:effectLst>
        </p:grpSpPr>
        <p:sp>
          <p:nvSpPr>
            <p:cNvPr id="11" name="矩形 10"/>
            <p:cNvSpPr/>
            <p:nvPr userDrawn="1"/>
          </p:nvSpPr>
          <p:spPr>
            <a:xfrm>
              <a:off x="2507775" y="-1364803"/>
              <a:ext cx="1178301" cy="915458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sp>
          <p:nvSpPr>
            <p:cNvPr id="12" name="五邊形 11"/>
            <p:cNvSpPr/>
            <p:nvPr userDrawn="1"/>
          </p:nvSpPr>
          <p:spPr>
            <a:xfrm>
              <a:off x="2512133" y="2846371"/>
              <a:ext cx="1474128" cy="730176"/>
            </a:xfrm>
            <a:prstGeom prst="homePlat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grpSp>
      <p:sp>
        <p:nvSpPr>
          <p:cNvPr id="5" name="文字方塊 4"/>
          <p:cNvSpPr txBox="1"/>
          <p:nvPr/>
        </p:nvSpPr>
        <p:spPr>
          <a:xfrm>
            <a:off x="320917" y="287649"/>
            <a:ext cx="7076114" cy="615553"/>
          </a:xfrm>
          <a:prstGeom prst="rect">
            <a:avLst/>
          </a:prstGeom>
          <a:noFill/>
        </p:spPr>
        <p:txBody>
          <a:bodyPr wrap="square" rtlCol="0">
            <a:spAutoFit/>
          </a:bodyPr>
          <a:lstStyle/>
          <a:p>
            <a:r>
              <a:rPr kumimoji="1" lang="en-US" altLang="zh-TW" sz="3400" spc="-120" dirty="0" smtClean="0">
                <a:solidFill>
                  <a:srgbClr val="FFFFFF"/>
                </a:solidFill>
                <a:latin typeface="Arial"/>
                <a:ea typeface="微軟正黑體"/>
              </a:rPr>
              <a:t>ONE </a:t>
            </a:r>
            <a:r>
              <a:rPr kumimoji="1" lang="en-US" altLang="zh-TW" sz="3400" spc="-120" dirty="0" smtClean="0">
                <a:solidFill>
                  <a:srgbClr val="FFFFFF"/>
                </a:solidFill>
                <a:latin typeface="Arial Black"/>
                <a:ea typeface="微軟正黑體"/>
              </a:rPr>
              <a:t>COUNTRY </a:t>
            </a:r>
            <a:r>
              <a:rPr kumimoji="1" lang="en-US" altLang="zh-TW" sz="3400" spc="-120" dirty="0" smtClean="0">
                <a:solidFill>
                  <a:srgbClr val="FFFFFF"/>
                </a:solidFill>
                <a:latin typeface="Arial"/>
                <a:ea typeface="微軟正黑體"/>
              </a:rPr>
              <a:t>TWO </a:t>
            </a:r>
            <a:r>
              <a:rPr kumimoji="1" lang="en-US" altLang="zh-TW" sz="3400" spc="-120" dirty="0" smtClean="0">
                <a:solidFill>
                  <a:srgbClr val="FFFFFF"/>
                </a:solidFill>
                <a:latin typeface="Arial Black"/>
                <a:ea typeface="微軟正黑體"/>
              </a:rPr>
              <a:t>SYSTEMS</a:t>
            </a:r>
            <a:endParaRPr kumimoji="1" lang="zh-TW" altLang="en-US" sz="3400" dirty="0">
              <a:solidFill>
                <a:srgbClr val="FFFFFF"/>
              </a:solidFill>
              <a:latin typeface="Arial Black"/>
              <a:ea typeface="微軟正黑體"/>
            </a:endParaRPr>
          </a:p>
        </p:txBody>
      </p:sp>
      <p:pic>
        <p:nvPicPr>
          <p:cNvPr id="10" name="圖片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65500" y="445596"/>
            <a:ext cx="1167188" cy="287649"/>
          </a:xfrm>
          <a:prstGeom prst="rect">
            <a:avLst/>
          </a:prstGeom>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41389" y="1706529"/>
            <a:ext cx="6586106" cy="48737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45521113"/>
      </p:ext>
    </p:extLst>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p:cNvPicPr>
            <a:picLocks noChangeAspect="1"/>
          </p:cNvPicPr>
          <p:nvPr/>
        </p:nvPicPr>
        <p:blipFill>
          <a:blip r:embed="rId2"/>
          <a:stretch>
            <a:fillRect/>
          </a:stretch>
        </p:blipFill>
        <p:spPr>
          <a:xfrm>
            <a:off x="4044385" y="254008"/>
            <a:ext cx="3139196" cy="3147964"/>
          </a:xfrm>
          <a:prstGeom prst="rect">
            <a:avLst/>
          </a:prstGeom>
        </p:spPr>
      </p:pic>
      <p:pic>
        <p:nvPicPr>
          <p:cNvPr id="22" name="圖片 21"/>
          <p:cNvPicPr>
            <a:picLocks noChangeAspect="1"/>
          </p:cNvPicPr>
          <p:nvPr/>
        </p:nvPicPr>
        <p:blipFill>
          <a:blip r:embed="rId3"/>
          <a:stretch>
            <a:fillRect/>
          </a:stretch>
        </p:blipFill>
        <p:spPr>
          <a:xfrm>
            <a:off x="4509126" y="727518"/>
            <a:ext cx="2200945" cy="2200944"/>
          </a:xfrm>
          <a:prstGeom prst="rect">
            <a:avLst/>
          </a:prstGeom>
        </p:spPr>
      </p:pic>
      <p:pic>
        <p:nvPicPr>
          <p:cNvPr id="23" name="圖片 22"/>
          <p:cNvPicPr>
            <a:picLocks noChangeAspect="1"/>
          </p:cNvPicPr>
          <p:nvPr/>
        </p:nvPicPr>
        <p:blipFill>
          <a:blip r:embed="rId4"/>
          <a:stretch>
            <a:fillRect/>
          </a:stretch>
        </p:blipFill>
        <p:spPr>
          <a:xfrm>
            <a:off x="4982636" y="1201028"/>
            <a:ext cx="1262693" cy="1262693"/>
          </a:xfrm>
          <a:prstGeom prst="rect">
            <a:avLst/>
          </a:prstGeom>
        </p:spPr>
      </p:pic>
      <p:sp>
        <p:nvSpPr>
          <p:cNvPr id="67" name="矩形 66"/>
          <p:cNvSpPr/>
          <p:nvPr/>
        </p:nvSpPr>
        <p:spPr>
          <a:xfrm>
            <a:off x="3686077" y="3990259"/>
            <a:ext cx="5457923" cy="2867741"/>
          </a:xfrm>
          <a:prstGeom prst="rect">
            <a:avLst/>
          </a:prstGeom>
          <a:solidFill>
            <a:schemeClr val="bg1"/>
          </a:solidFill>
          <a:ln>
            <a:noFill/>
          </a:ln>
          <a:effectLst>
            <a:outerShdw blurRad="111125" dist="38100" dir="2700000" algn="tl" rotWithShape="0">
              <a:prstClr val="black">
                <a:alpha val="18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dirty="0">
              <a:solidFill>
                <a:prstClr val="white"/>
              </a:solidFill>
              <a:latin typeface="Arial"/>
              <a:ea typeface="微軟正黑體"/>
            </a:endParaRPr>
          </a:p>
        </p:txBody>
      </p:sp>
      <p:grpSp>
        <p:nvGrpSpPr>
          <p:cNvPr id="27" name="群組 26"/>
          <p:cNvGrpSpPr/>
          <p:nvPr/>
        </p:nvGrpSpPr>
        <p:grpSpPr>
          <a:xfrm>
            <a:off x="1" y="0"/>
            <a:ext cx="3986260" cy="6857999"/>
            <a:chOff x="1" y="0"/>
            <a:chExt cx="3986260" cy="6857999"/>
          </a:xfrm>
          <a:gradFill flip="none" rotWithShape="1">
            <a:gsLst>
              <a:gs pos="1000">
                <a:srgbClr val="F00020"/>
              </a:gs>
              <a:gs pos="100000">
                <a:srgbClr val="AE0020"/>
              </a:gs>
            </a:gsLst>
            <a:path path="circle">
              <a:fillToRect l="50000" t="50000" r="50000" b="50000"/>
            </a:path>
            <a:tileRect/>
          </a:gradFill>
          <a:effectLst>
            <a:outerShdw blurRad="82550" dist="38100" dir="2700000" algn="tl" rotWithShape="0">
              <a:prstClr val="black">
                <a:alpha val="25000"/>
              </a:prstClr>
            </a:outerShdw>
          </a:effectLst>
        </p:grpSpPr>
        <p:sp>
          <p:nvSpPr>
            <p:cNvPr id="28" name="矩形 27"/>
            <p:cNvSpPr/>
            <p:nvPr userDrawn="1"/>
          </p:nvSpPr>
          <p:spPr>
            <a:xfrm>
              <a:off x="1" y="0"/>
              <a:ext cx="3686076" cy="685799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sp>
          <p:nvSpPr>
            <p:cNvPr id="29" name="五邊形 28"/>
            <p:cNvSpPr/>
            <p:nvPr userDrawn="1"/>
          </p:nvSpPr>
          <p:spPr>
            <a:xfrm>
              <a:off x="2512133" y="3058578"/>
              <a:ext cx="1474128" cy="730176"/>
            </a:xfrm>
            <a:prstGeom prst="homePlat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grpSp>
      <p:sp>
        <p:nvSpPr>
          <p:cNvPr id="2" name="文字方塊 1"/>
          <p:cNvSpPr txBox="1"/>
          <p:nvPr/>
        </p:nvSpPr>
        <p:spPr>
          <a:xfrm>
            <a:off x="134451" y="2650452"/>
            <a:ext cx="3484226" cy="1138773"/>
          </a:xfrm>
          <a:prstGeom prst="rect">
            <a:avLst/>
          </a:prstGeom>
          <a:noFill/>
        </p:spPr>
        <p:txBody>
          <a:bodyPr wrap="square" rtlCol="0">
            <a:spAutoFit/>
          </a:bodyPr>
          <a:lstStyle/>
          <a:p>
            <a:r>
              <a:rPr kumimoji="1" lang="en-US" altLang="zh-TW" sz="3400" spc="-120" dirty="0" smtClean="0">
                <a:solidFill>
                  <a:srgbClr val="FFFFFF"/>
                </a:solidFill>
                <a:latin typeface="Arial"/>
                <a:ea typeface="微軟正黑體"/>
              </a:rPr>
              <a:t>LOW &amp; SIMPLE </a:t>
            </a:r>
            <a:r>
              <a:rPr kumimoji="1" lang="en-US" altLang="zh-TW" sz="3400" spc="-120" dirty="0" smtClean="0">
                <a:solidFill>
                  <a:srgbClr val="FFFFFF"/>
                </a:solidFill>
                <a:latin typeface="Arial Black"/>
                <a:ea typeface="微軟正黑體"/>
              </a:rPr>
              <a:t>TAX SYSTEM</a:t>
            </a:r>
            <a:endParaRPr kumimoji="1" lang="zh-TW" altLang="en-US" sz="3400" dirty="0">
              <a:solidFill>
                <a:srgbClr val="FFFFFF"/>
              </a:solidFill>
              <a:latin typeface="Arial Black"/>
              <a:ea typeface="微軟正黑體"/>
            </a:endParaRPr>
          </a:p>
        </p:txBody>
      </p:sp>
      <p:sp>
        <p:nvSpPr>
          <p:cNvPr id="4" name="矩形 3"/>
          <p:cNvSpPr/>
          <p:nvPr/>
        </p:nvSpPr>
        <p:spPr>
          <a:xfrm>
            <a:off x="4111270" y="5465301"/>
            <a:ext cx="1604831" cy="1223412"/>
          </a:xfrm>
          <a:prstGeom prst="rect">
            <a:avLst/>
          </a:prstGeom>
        </p:spPr>
        <p:txBody>
          <a:bodyPr wrap="square">
            <a:spAutoFit/>
          </a:bodyPr>
          <a:lstStyle/>
          <a:p>
            <a:pPr marL="171450" indent="-171450">
              <a:buFont typeface="Arial"/>
              <a:buChar char="•"/>
            </a:pPr>
            <a:r>
              <a:rPr lang="en-US" altLang="zh-TW" sz="1050" b="1" dirty="0">
                <a:solidFill>
                  <a:srgbClr val="E60020"/>
                </a:solidFill>
                <a:latin typeface="Arial"/>
                <a:ea typeface="Stag Book"/>
                <a:cs typeface="Stag Semibold"/>
              </a:rPr>
              <a:t>VAT/GST/Sales tax</a:t>
            </a:r>
          </a:p>
          <a:p>
            <a:pPr marL="171450" indent="-171450">
              <a:buFont typeface="Arial"/>
              <a:buChar char="•"/>
            </a:pPr>
            <a:r>
              <a:rPr lang="en-US" altLang="zh-TW" sz="1050" b="1" dirty="0">
                <a:solidFill>
                  <a:srgbClr val="E60020"/>
                </a:solidFill>
                <a:latin typeface="Arial"/>
                <a:ea typeface="Stag Book"/>
                <a:cs typeface="Stag Semibold"/>
              </a:rPr>
              <a:t>Capital Gains Tax</a:t>
            </a:r>
          </a:p>
          <a:p>
            <a:pPr marL="171450" indent="-171450">
              <a:buFont typeface="Arial"/>
              <a:buChar char="•"/>
            </a:pPr>
            <a:r>
              <a:rPr lang="en-US" altLang="zh-TW" sz="1050" b="1" dirty="0">
                <a:solidFill>
                  <a:srgbClr val="E60020"/>
                </a:solidFill>
                <a:latin typeface="Arial"/>
                <a:ea typeface="Stag Book"/>
                <a:cs typeface="Stag Semibold"/>
              </a:rPr>
              <a:t>Withholding tax on investments</a:t>
            </a:r>
          </a:p>
          <a:p>
            <a:pPr marL="171450" indent="-171450">
              <a:buFont typeface="Arial"/>
              <a:buChar char="•"/>
            </a:pPr>
            <a:r>
              <a:rPr lang="en-US" altLang="zh-TW" sz="1050" b="1" dirty="0">
                <a:solidFill>
                  <a:srgbClr val="E60020"/>
                </a:solidFill>
                <a:latin typeface="Arial"/>
                <a:ea typeface="Stag Book"/>
                <a:cs typeface="Stag Semibold"/>
              </a:rPr>
              <a:t>Estate duty</a:t>
            </a:r>
          </a:p>
          <a:p>
            <a:pPr marL="171450" indent="-171450">
              <a:buFont typeface="Arial"/>
              <a:buChar char="•"/>
            </a:pPr>
            <a:r>
              <a:rPr lang="en-US" altLang="zh-TW" sz="1050" b="1" dirty="0">
                <a:solidFill>
                  <a:srgbClr val="E60020"/>
                </a:solidFill>
                <a:latin typeface="Arial"/>
                <a:ea typeface="Stag Book"/>
                <a:cs typeface="Stag Semibold"/>
              </a:rPr>
              <a:t>Global taxation</a:t>
            </a:r>
          </a:p>
          <a:p>
            <a:pPr marL="171450" indent="-171450">
              <a:buFont typeface="Arial"/>
              <a:buChar char="•"/>
            </a:pPr>
            <a:r>
              <a:rPr lang="en-US" altLang="zh-TW" sz="1050" b="1" dirty="0">
                <a:solidFill>
                  <a:srgbClr val="E60020"/>
                </a:solidFill>
                <a:latin typeface="Arial"/>
                <a:ea typeface="Stag Book"/>
                <a:cs typeface="Stag Semibold"/>
              </a:rPr>
              <a:t>Wine duty</a:t>
            </a:r>
            <a:endParaRPr lang="en-US" altLang="zh-TW" sz="1050" b="1" dirty="0">
              <a:solidFill>
                <a:srgbClr val="E60020"/>
              </a:solidFill>
              <a:latin typeface="Arial"/>
              <a:ea typeface="Stag Book"/>
              <a:cs typeface="Stag"/>
            </a:endParaRPr>
          </a:p>
        </p:txBody>
      </p:sp>
      <p:sp>
        <p:nvSpPr>
          <p:cNvPr id="5" name="矩形 4"/>
          <p:cNvSpPr/>
          <p:nvPr/>
        </p:nvSpPr>
        <p:spPr>
          <a:xfrm>
            <a:off x="5623327" y="2174017"/>
            <a:ext cx="1261747" cy="276999"/>
          </a:xfrm>
          <a:prstGeom prst="rect">
            <a:avLst/>
          </a:prstGeom>
        </p:spPr>
        <p:txBody>
          <a:bodyPr wrap="square">
            <a:spAutoFit/>
          </a:bodyPr>
          <a:lstStyle/>
          <a:p>
            <a:r>
              <a:rPr lang="en-US" altLang="zh-TW" sz="1200" b="1" dirty="0" smtClean="0">
                <a:solidFill>
                  <a:srgbClr val="000000">
                    <a:lumMod val="75000"/>
                    <a:lumOff val="25000"/>
                  </a:srgbClr>
                </a:solidFill>
                <a:latin typeface="Arial"/>
                <a:ea typeface="Stag Book"/>
                <a:cs typeface="Stag"/>
              </a:rPr>
              <a:t>HONG</a:t>
            </a:r>
            <a:r>
              <a:rPr lang="zh-TW" altLang="en-US" sz="1200" b="1" dirty="0" smtClean="0">
                <a:solidFill>
                  <a:srgbClr val="000000">
                    <a:lumMod val="75000"/>
                    <a:lumOff val="25000"/>
                  </a:srgbClr>
                </a:solidFill>
                <a:latin typeface="Arial"/>
                <a:ea typeface="Stag Book"/>
                <a:cs typeface="Stag"/>
              </a:rPr>
              <a:t> </a:t>
            </a:r>
            <a:r>
              <a:rPr lang="en-US" altLang="zh-TW" sz="1200" b="1" dirty="0" smtClean="0">
                <a:solidFill>
                  <a:srgbClr val="000000">
                    <a:lumMod val="75000"/>
                    <a:lumOff val="25000"/>
                  </a:srgbClr>
                </a:solidFill>
                <a:latin typeface="Arial"/>
                <a:ea typeface="Stag Book"/>
                <a:cs typeface="Stag"/>
              </a:rPr>
              <a:t>KONG</a:t>
            </a:r>
            <a:endParaRPr lang="en-US" altLang="zh-TW" sz="1200" b="1" dirty="0">
              <a:solidFill>
                <a:srgbClr val="000000">
                  <a:lumMod val="75000"/>
                  <a:lumOff val="25000"/>
                </a:srgbClr>
              </a:solidFill>
              <a:latin typeface="Arial"/>
              <a:ea typeface="Stag Book"/>
              <a:cs typeface="Stag"/>
            </a:endParaRPr>
          </a:p>
        </p:txBody>
      </p:sp>
      <p:sp>
        <p:nvSpPr>
          <p:cNvPr id="6" name="矩形 5"/>
          <p:cNvSpPr/>
          <p:nvPr/>
        </p:nvSpPr>
        <p:spPr>
          <a:xfrm>
            <a:off x="5623327" y="2634862"/>
            <a:ext cx="1261747" cy="276999"/>
          </a:xfrm>
          <a:prstGeom prst="rect">
            <a:avLst/>
          </a:prstGeom>
        </p:spPr>
        <p:txBody>
          <a:bodyPr wrap="square">
            <a:spAutoFit/>
          </a:bodyPr>
          <a:lstStyle/>
          <a:p>
            <a:r>
              <a:rPr lang="en-US" altLang="zh-TW" sz="1200" b="1" dirty="0" smtClean="0">
                <a:solidFill>
                  <a:srgbClr val="000000">
                    <a:lumMod val="75000"/>
                    <a:lumOff val="25000"/>
                  </a:srgbClr>
                </a:solidFill>
                <a:latin typeface="Arial"/>
                <a:ea typeface="Stag Book"/>
                <a:cs typeface="Stag"/>
              </a:rPr>
              <a:t>SINGAPORE</a:t>
            </a:r>
            <a:endParaRPr lang="en-US" altLang="zh-TW" sz="1200" b="1" dirty="0">
              <a:solidFill>
                <a:srgbClr val="000000">
                  <a:lumMod val="75000"/>
                  <a:lumOff val="25000"/>
                </a:srgbClr>
              </a:solidFill>
              <a:latin typeface="Arial"/>
              <a:ea typeface="Stag Book"/>
              <a:cs typeface="Stag"/>
            </a:endParaRPr>
          </a:p>
        </p:txBody>
      </p:sp>
      <p:sp>
        <p:nvSpPr>
          <p:cNvPr id="7" name="矩形 6"/>
          <p:cNvSpPr/>
          <p:nvPr/>
        </p:nvSpPr>
        <p:spPr>
          <a:xfrm>
            <a:off x="5623327" y="3061754"/>
            <a:ext cx="1261747" cy="276999"/>
          </a:xfrm>
          <a:prstGeom prst="rect">
            <a:avLst/>
          </a:prstGeom>
        </p:spPr>
        <p:txBody>
          <a:bodyPr wrap="square">
            <a:spAutoFit/>
          </a:bodyPr>
          <a:lstStyle/>
          <a:p>
            <a:r>
              <a:rPr lang="en-US" altLang="zh-TW" sz="1200" b="1" dirty="0" smtClean="0">
                <a:solidFill>
                  <a:srgbClr val="000000">
                    <a:lumMod val="75000"/>
                    <a:lumOff val="25000"/>
                  </a:srgbClr>
                </a:solidFill>
                <a:latin typeface="Arial"/>
                <a:ea typeface="Stag Book"/>
                <a:cs typeface="Stag"/>
              </a:rPr>
              <a:t>SHANGHAI*</a:t>
            </a:r>
            <a:endParaRPr lang="en-US" altLang="zh-TW" sz="1200" b="1" dirty="0">
              <a:solidFill>
                <a:srgbClr val="000000">
                  <a:lumMod val="75000"/>
                  <a:lumOff val="25000"/>
                </a:srgbClr>
              </a:solidFill>
              <a:latin typeface="Arial"/>
              <a:ea typeface="Stag Book"/>
              <a:cs typeface="Stag"/>
            </a:endParaRPr>
          </a:p>
        </p:txBody>
      </p:sp>
      <p:grpSp>
        <p:nvGrpSpPr>
          <p:cNvPr id="32" name="群組 31"/>
          <p:cNvGrpSpPr/>
          <p:nvPr/>
        </p:nvGrpSpPr>
        <p:grpSpPr>
          <a:xfrm>
            <a:off x="7551816" y="1124921"/>
            <a:ext cx="1596572" cy="246221"/>
            <a:chOff x="7338772" y="1157697"/>
            <a:chExt cx="1596572" cy="246221"/>
          </a:xfrm>
        </p:grpSpPr>
        <p:sp>
          <p:nvSpPr>
            <p:cNvPr id="8" name="矩形 7"/>
            <p:cNvSpPr/>
            <p:nvPr/>
          </p:nvSpPr>
          <p:spPr>
            <a:xfrm>
              <a:off x="7428506" y="1157697"/>
              <a:ext cx="1506838" cy="246221"/>
            </a:xfrm>
            <a:prstGeom prst="rect">
              <a:avLst/>
            </a:prstGeom>
          </p:spPr>
          <p:txBody>
            <a:bodyPr wrap="square">
              <a:spAutoFit/>
            </a:bodyPr>
            <a:lstStyle/>
            <a:p>
              <a:r>
                <a:rPr lang="en-US" altLang="zh-TW" sz="950" b="1" dirty="0" smtClean="0">
                  <a:solidFill>
                    <a:srgbClr val="000000">
                      <a:lumMod val="75000"/>
                      <a:lumOff val="25000"/>
                    </a:srgbClr>
                  </a:solidFill>
                  <a:latin typeface="Arial"/>
                  <a:ea typeface="Stag Book"/>
                  <a:cs typeface="Stag"/>
                </a:rPr>
                <a:t>Corporate Income</a:t>
              </a:r>
              <a:endParaRPr lang="en-US" altLang="zh-TW" sz="950" b="1" dirty="0">
                <a:solidFill>
                  <a:srgbClr val="000000">
                    <a:lumMod val="75000"/>
                    <a:lumOff val="25000"/>
                  </a:srgbClr>
                </a:solidFill>
                <a:latin typeface="Arial"/>
                <a:ea typeface="Stag Book"/>
                <a:cs typeface="Stag"/>
              </a:endParaRPr>
            </a:p>
          </p:txBody>
        </p:sp>
        <p:sp>
          <p:nvSpPr>
            <p:cNvPr id="15" name="矩形 14"/>
            <p:cNvSpPr/>
            <p:nvPr/>
          </p:nvSpPr>
          <p:spPr>
            <a:xfrm>
              <a:off x="7338772" y="1236791"/>
              <a:ext cx="99785" cy="9978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grpSp>
      <p:grpSp>
        <p:nvGrpSpPr>
          <p:cNvPr id="31" name="群組 30"/>
          <p:cNvGrpSpPr/>
          <p:nvPr/>
        </p:nvGrpSpPr>
        <p:grpSpPr>
          <a:xfrm>
            <a:off x="7551816" y="1561801"/>
            <a:ext cx="1583944" cy="246221"/>
            <a:chOff x="7338772" y="1594577"/>
            <a:chExt cx="1583944" cy="246221"/>
          </a:xfrm>
        </p:grpSpPr>
        <p:sp>
          <p:nvSpPr>
            <p:cNvPr id="9" name="矩形 8"/>
            <p:cNvSpPr/>
            <p:nvPr/>
          </p:nvSpPr>
          <p:spPr>
            <a:xfrm>
              <a:off x="7415878" y="1594577"/>
              <a:ext cx="1506838" cy="246221"/>
            </a:xfrm>
            <a:prstGeom prst="rect">
              <a:avLst/>
            </a:prstGeom>
          </p:spPr>
          <p:txBody>
            <a:bodyPr wrap="square">
              <a:spAutoFit/>
            </a:bodyPr>
            <a:lstStyle/>
            <a:p>
              <a:r>
                <a:rPr lang="en-US" altLang="zh-TW" sz="950" b="1" dirty="0" smtClean="0">
                  <a:solidFill>
                    <a:srgbClr val="000000">
                      <a:lumMod val="75000"/>
                      <a:lumOff val="25000"/>
                    </a:srgbClr>
                  </a:solidFill>
                  <a:latin typeface="Arial"/>
                  <a:ea typeface="Stag Book"/>
                  <a:cs typeface="Stag"/>
                </a:rPr>
                <a:t>Personal Income</a:t>
              </a:r>
              <a:endParaRPr lang="en-US" altLang="zh-TW" sz="950" b="1" dirty="0">
                <a:solidFill>
                  <a:srgbClr val="000000">
                    <a:lumMod val="75000"/>
                    <a:lumOff val="25000"/>
                  </a:srgbClr>
                </a:solidFill>
                <a:latin typeface="Arial"/>
                <a:ea typeface="Stag Book"/>
                <a:cs typeface="Stag"/>
              </a:endParaRPr>
            </a:p>
          </p:txBody>
        </p:sp>
        <p:sp>
          <p:nvSpPr>
            <p:cNvPr id="16" name="矩形 15"/>
            <p:cNvSpPr/>
            <p:nvPr/>
          </p:nvSpPr>
          <p:spPr>
            <a:xfrm>
              <a:off x="7338772" y="1673671"/>
              <a:ext cx="99785" cy="99785"/>
            </a:xfrm>
            <a:prstGeom prst="rect">
              <a:avLst/>
            </a:prstGeom>
            <a:solidFill>
              <a:schemeClr val="accent3">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grpSp>
      <p:grpSp>
        <p:nvGrpSpPr>
          <p:cNvPr id="20" name="群組 19"/>
          <p:cNvGrpSpPr/>
          <p:nvPr/>
        </p:nvGrpSpPr>
        <p:grpSpPr>
          <a:xfrm>
            <a:off x="7552814" y="1978361"/>
            <a:ext cx="1582946" cy="384721"/>
            <a:chOff x="7339770" y="2011137"/>
            <a:chExt cx="1582946" cy="384721"/>
          </a:xfrm>
        </p:grpSpPr>
        <p:sp>
          <p:nvSpPr>
            <p:cNvPr id="10" name="矩形 9"/>
            <p:cNvSpPr/>
            <p:nvPr/>
          </p:nvSpPr>
          <p:spPr>
            <a:xfrm>
              <a:off x="7430483" y="2011137"/>
              <a:ext cx="1492233" cy="384721"/>
            </a:xfrm>
            <a:prstGeom prst="rect">
              <a:avLst/>
            </a:prstGeom>
          </p:spPr>
          <p:txBody>
            <a:bodyPr wrap="square">
              <a:spAutoFit/>
            </a:bodyPr>
            <a:lstStyle/>
            <a:p>
              <a:r>
                <a:rPr lang="en-US" altLang="zh-TW" sz="950" b="1" dirty="0" smtClean="0">
                  <a:solidFill>
                    <a:srgbClr val="000000">
                      <a:lumMod val="75000"/>
                      <a:lumOff val="25000"/>
                    </a:srgbClr>
                  </a:solidFill>
                  <a:latin typeface="Arial"/>
                  <a:ea typeface="Stag Book"/>
                  <a:cs typeface="Stag"/>
                </a:rPr>
                <a:t>Employer Social Security</a:t>
              </a:r>
              <a:endParaRPr lang="en-US" altLang="zh-TW" sz="950" b="1" dirty="0">
                <a:solidFill>
                  <a:srgbClr val="000000">
                    <a:lumMod val="75000"/>
                    <a:lumOff val="25000"/>
                  </a:srgbClr>
                </a:solidFill>
                <a:latin typeface="Arial"/>
                <a:ea typeface="Stag Book"/>
                <a:cs typeface="Stag"/>
              </a:endParaRPr>
            </a:p>
          </p:txBody>
        </p:sp>
        <p:sp>
          <p:nvSpPr>
            <p:cNvPr id="17" name="矩形 16"/>
            <p:cNvSpPr/>
            <p:nvPr/>
          </p:nvSpPr>
          <p:spPr>
            <a:xfrm>
              <a:off x="7339770" y="2090231"/>
              <a:ext cx="99785" cy="99785"/>
            </a:xfrm>
            <a:prstGeom prst="rect">
              <a:avLst/>
            </a:prstGeom>
            <a:solidFill>
              <a:schemeClr val="accent3">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grpSp>
      <p:grpSp>
        <p:nvGrpSpPr>
          <p:cNvPr id="14" name="群組 13"/>
          <p:cNvGrpSpPr/>
          <p:nvPr/>
        </p:nvGrpSpPr>
        <p:grpSpPr>
          <a:xfrm>
            <a:off x="7551816" y="2479011"/>
            <a:ext cx="1620066" cy="384721"/>
            <a:chOff x="7338772" y="2446235"/>
            <a:chExt cx="1620066" cy="384721"/>
          </a:xfrm>
        </p:grpSpPr>
        <p:sp>
          <p:nvSpPr>
            <p:cNvPr id="11" name="矩形 10"/>
            <p:cNvSpPr/>
            <p:nvPr/>
          </p:nvSpPr>
          <p:spPr>
            <a:xfrm>
              <a:off x="7428506" y="2446235"/>
              <a:ext cx="1530332" cy="384721"/>
            </a:xfrm>
            <a:prstGeom prst="rect">
              <a:avLst/>
            </a:prstGeom>
          </p:spPr>
          <p:txBody>
            <a:bodyPr wrap="square">
              <a:spAutoFit/>
            </a:bodyPr>
            <a:lstStyle/>
            <a:p>
              <a:r>
                <a:rPr lang="en-US" altLang="zh-TW" sz="950" b="1" dirty="0" smtClean="0">
                  <a:solidFill>
                    <a:srgbClr val="000000">
                      <a:lumMod val="75000"/>
                      <a:lumOff val="25000"/>
                    </a:srgbClr>
                  </a:solidFill>
                  <a:latin typeface="Arial"/>
                  <a:ea typeface="Stag Book"/>
                  <a:cs typeface="Stag"/>
                </a:rPr>
                <a:t>Employee </a:t>
              </a:r>
              <a:r>
                <a:rPr lang="en-US" altLang="zh-TW" sz="950" b="1" dirty="0">
                  <a:solidFill>
                    <a:srgbClr val="000000">
                      <a:lumMod val="75000"/>
                      <a:lumOff val="25000"/>
                    </a:srgbClr>
                  </a:solidFill>
                  <a:latin typeface="Arial"/>
                  <a:ea typeface="Stag Book"/>
                  <a:cs typeface="Stag"/>
                </a:rPr>
                <a:t>Social Security</a:t>
              </a:r>
            </a:p>
          </p:txBody>
        </p:sp>
        <p:sp>
          <p:nvSpPr>
            <p:cNvPr id="18" name="矩形 17"/>
            <p:cNvSpPr/>
            <p:nvPr/>
          </p:nvSpPr>
          <p:spPr>
            <a:xfrm>
              <a:off x="7338772" y="2529174"/>
              <a:ext cx="99785" cy="99785"/>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grpSp>
      <p:grpSp>
        <p:nvGrpSpPr>
          <p:cNvPr id="12" name="群組 11"/>
          <p:cNvGrpSpPr/>
          <p:nvPr/>
        </p:nvGrpSpPr>
        <p:grpSpPr>
          <a:xfrm>
            <a:off x="7551816" y="2972921"/>
            <a:ext cx="1624960" cy="246221"/>
            <a:chOff x="7338772" y="2866399"/>
            <a:chExt cx="1624960" cy="246221"/>
          </a:xfrm>
        </p:grpSpPr>
        <p:sp>
          <p:nvSpPr>
            <p:cNvPr id="13" name="矩形 12"/>
            <p:cNvSpPr/>
            <p:nvPr/>
          </p:nvSpPr>
          <p:spPr>
            <a:xfrm>
              <a:off x="7429486" y="2866399"/>
              <a:ext cx="1534246" cy="246221"/>
            </a:xfrm>
            <a:prstGeom prst="rect">
              <a:avLst/>
            </a:prstGeom>
          </p:spPr>
          <p:txBody>
            <a:bodyPr wrap="square">
              <a:spAutoFit/>
            </a:bodyPr>
            <a:lstStyle/>
            <a:p>
              <a:r>
                <a:rPr lang="en-US" altLang="zh-TW" sz="950" b="1" dirty="0" smtClean="0">
                  <a:solidFill>
                    <a:srgbClr val="000000">
                      <a:lumMod val="75000"/>
                      <a:lumOff val="25000"/>
                    </a:srgbClr>
                  </a:solidFill>
                  <a:latin typeface="Arial"/>
                  <a:ea typeface="Stag Book"/>
                  <a:cs typeface="Stag"/>
                </a:rPr>
                <a:t>VAT</a:t>
              </a:r>
              <a:endParaRPr lang="en-US" altLang="zh-TW" sz="950" b="1" dirty="0">
                <a:solidFill>
                  <a:srgbClr val="000000">
                    <a:lumMod val="75000"/>
                    <a:lumOff val="25000"/>
                  </a:srgbClr>
                </a:solidFill>
                <a:latin typeface="Arial"/>
                <a:ea typeface="Stag Book"/>
                <a:cs typeface="Stag"/>
              </a:endParaRPr>
            </a:p>
          </p:txBody>
        </p:sp>
        <p:sp>
          <p:nvSpPr>
            <p:cNvPr id="19" name="矩形 18"/>
            <p:cNvSpPr/>
            <p:nvPr/>
          </p:nvSpPr>
          <p:spPr>
            <a:xfrm>
              <a:off x="7338772" y="2949338"/>
              <a:ext cx="99785" cy="99785"/>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grpSp>
      <p:pic>
        <p:nvPicPr>
          <p:cNvPr id="30" name="圖片 2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45863" y="6373770"/>
            <a:ext cx="1135625" cy="279870"/>
          </a:xfrm>
          <a:prstGeom prst="rect">
            <a:avLst/>
          </a:prstGeom>
        </p:spPr>
      </p:pic>
      <p:sp>
        <p:nvSpPr>
          <p:cNvPr id="33" name="矩形 32"/>
          <p:cNvSpPr/>
          <p:nvPr/>
        </p:nvSpPr>
        <p:spPr>
          <a:xfrm>
            <a:off x="4176476" y="3550686"/>
            <a:ext cx="4741391" cy="230832"/>
          </a:xfrm>
          <a:prstGeom prst="rect">
            <a:avLst/>
          </a:prstGeom>
        </p:spPr>
        <p:txBody>
          <a:bodyPr wrap="none">
            <a:spAutoFit/>
          </a:bodyPr>
          <a:lstStyle/>
          <a:p>
            <a:r>
              <a:rPr lang="en-US" altLang="zh-TW" sz="900" i="1" dirty="0" smtClean="0">
                <a:solidFill>
                  <a:srgbClr val="000000">
                    <a:lumMod val="75000"/>
                    <a:lumOff val="25000"/>
                  </a:srgbClr>
                </a:solidFill>
                <a:latin typeface="Arial"/>
                <a:ea typeface="Stag Book"/>
                <a:cs typeface="Stag"/>
              </a:rPr>
              <a:t>* There is no standard rate across the Mainland China. Shanghai is used as an example.</a:t>
            </a:r>
            <a:endParaRPr lang="en-US" altLang="zh-TW" sz="900" i="1" dirty="0">
              <a:solidFill>
                <a:srgbClr val="000000">
                  <a:lumMod val="75000"/>
                  <a:lumOff val="25000"/>
                </a:srgbClr>
              </a:solidFill>
              <a:latin typeface="Arial"/>
              <a:ea typeface="Stag Book"/>
              <a:cs typeface="Stag"/>
            </a:endParaRPr>
          </a:p>
        </p:txBody>
      </p:sp>
      <p:sp>
        <p:nvSpPr>
          <p:cNvPr id="34" name="矩形 33"/>
          <p:cNvSpPr/>
          <p:nvPr/>
        </p:nvSpPr>
        <p:spPr>
          <a:xfrm>
            <a:off x="6894230" y="4466900"/>
            <a:ext cx="2147640" cy="769441"/>
          </a:xfrm>
          <a:prstGeom prst="rect">
            <a:avLst/>
          </a:prstGeom>
        </p:spPr>
        <p:txBody>
          <a:bodyPr wrap="square">
            <a:spAutoFit/>
          </a:bodyPr>
          <a:lstStyle/>
          <a:p>
            <a:r>
              <a:rPr lang="en-US" altLang="zh-TW" sz="1100" dirty="0" smtClean="0">
                <a:solidFill>
                  <a:srgbClr val="7F7F7F"/>
                </a:solidFill>
                <a:latin typeface="Arial"/>
                <a:ea typeface="Stag Book"/>
                <a:cs typeface="Stag"/>
              </a:rPr>
              <a:t>Hong Kong has signed Comprehensive Double Taxation Agreements (CDTAs) with 37 jurisdictions.</a:t>
            </a:r>
            <a:endParaRPr lang="en-US" altLang="zh-TW" sz="1100" dirty="0">
              <a:solidFill>
                <a:srgbClr val="7F7F7F"/>
              </a:solidFill>
              <a:latin typeface="Arial"/>
              <a:ea typeface="Stag Book"/>
              <a:cs typeface="Stag"/>
            </a:endParaRPr>
          </a:p>
        </p:txBody>
      </p:sp>
      <p:pic>
        <p:nvPicPr>
          <p:cNvPr id="35" name="圖片 34"/>
          <p:cNvPicPr>
            <a:picLocks noChangeAspect="1"/>
          </p:cNvPicPr>
          <p:nvPr/>
        </p:nvPicPr>
        <p:blipFill>
          <a:blip r:embed="rId6"/>
          <a:stretch>
            <a:fillRect/>
          </a:stretch>
        </p:blipFill>
        <p:spPr>
          <a:xfrm>
            <a:off x="6024276" y="4577519"/>
            <a:ext cx="837048" cy="548653"/>
          </a:xfrm>
          <a:prstGeom prst="rect">
            <a:avLst/>
          </a:prstGeom>
        </p:spPr>
      </p:pic>
      <p:pic>
        <p:nvPicPr>
          <p:cNvPr id="37" name="圖片 36"/>
          <p:cNvPicPr>
            <a:picLocks noChangeAspect="1"/>
          </p:cNvPicPr>
          <p:nvPr/>
        </p:nvPicPr>
        <p:blipFill>
          <a:blip r:embed="rId7"/>
          <a:stretch>
            <a:fillRect/>
          </a:stretch>
        </p:blipFill>
        <p:spPr>
          <a:xfrm>
            <a:off x="6090822" y="5818563"/>
            <a:ext cx="613984" cy="483964"/>
          </a:xfrm>
          <a:prstGeom prst="rect">
            <a:avLst/>
          </a:prstGeom>
        </p:spPr>
      </p:pic>
      <p:sp>
        <p:nvSpPr>
          <p:cNvPr id="38" name="矩形 37"/>
          <p:cNvSpPr/>
          <p:nvPr/>
        </p:nvSpPr>
        <p:spPr>
          <a:xfrm>
            <a:off x="6844747" y="5856396"/>
            <a:ext cx="2188930" cy="430887"/>
          </a:xfrm>
          <a:prstGeom prst="rect">
            <a:avLst/>
          </a:prstGeom>
        </p:spPr>
        <p:txBody>
          <a:bodyPr wrap="square">
            <a:spAutoFit/>
          </a:bodyPr>
          <a:lstStyle/>
          <a:p>
            <a:r>
              <a:rPr lang="en-US" altLang="zh-TW" sz="1100" dirty="0" smtClean="0">
                <a:solidFill>
                  <a:srgbClr val="7F7F7F"/>
                </a:solidFill>
                <a:latin typeface="Arial"/>
                <a:ea typeface="Stag Book"/>
                <a:cs typeface="Stag"/>
              </a:rPr>
              <a:t>Negotiations with </a:t>
            </a:r>
            <a:br>
              <a:rPr lang="en-US" altLang="zh-TW" sz="1100" dirty="0" smtClean="0">
                <a:solidFill>
                  <a:srgbClr val="7F7F7F"/>
                </a:solidFill>
                <a:latin typeface="Arial"/>
                <a:ea typeface="Stag Book"/>
                <a:cs typeface="Stag"/>
              </a:rPr>
            </a:br>
            <a:r>
              <a:rPr lang="en-US" altLang="zh-TW" sz="1100" dirty="0" smtClean="0">
                <a:solidFill>
                  <a:srgbClr val="7F7F7F"/>
                </a:solidFill>
                <a:latin typeface="Arial"/>
                <a:ea typeface="Stag Book"/>
                <a:cs typeface="Stag"/>
              </a:rPr>
              <a:t>13 jurisdictions are in progress.</a:t>
            </a:r>
            <a:endParaRPr lang="en-US" altLang="zh-TW" sz="1100" dirty="0">
              <a:solidFill>
                <a:srgbClr val="7F7F7F"/>
              </a:solidFill>
              <a:latin typeface="Arial"/>
              <a:ea typeface="Stag Book"/>
              <a:cs typeface="Stag"/>
            </a:endParaRPr>
          </a:p>
        </p:txBody>
      </p:sp>
      <p:pic>
        <p:nvPicPr>
          <p:cNvPr id="57" name="圖片 56"/>
          <p:cNvPicPr>
            <a:picLocks noChangeAspect="1"/>
          </p:cNvPicPr>
          <p:nvPr/>
        </p:nvPicPr>
        <p:blipFill>
          <a:blip r:embed="rId8"/>
          <a:stretch>
            <a:fillRect/>
          </a:stretch>
        </p:blipFill>
        <p:spPr>
          <a:xfrm>
            <a:off x="4285641" y="4140797"/>
            <a:ext cx="1157418" cy="1201594"/>
          </a:xfrm>
          <a:prstGeom prst="rect">
            <a:avLst/>
          </a:prstGeom>
        </p:spPr>
      </p:pic>
      <p:cxnSp>
        <p:nvCxnSpPr>
          <p:cNvPr id="61" name="直線接點 60"/>
          <p:cNvCxnSpPr/>
          <p:nvPr/>
        </p:nvCxnSpPr>
        <p:spPr>
          <a:xfrm>
            <a:off x="5979325" y="5456085"/>
            <a:ext cx="2980610" cy="0"/>
          </a:xfrm>
          <a:prstGeom prst="line">
            <a:avLst/>
          </a:prstGeom>
          <a:ln>
            <a:solidFill>
              <a:srgbClr val="E60020"/>
            </a:solidFill>
          </a:ln>
          <a:effectLst/>
        </p:spPr>
        <p:style>
          <a:lnRef idx="2">
            <a:schemeClr val="accent1"/>
          </a:lnRef>
          <a:fillRef idx="0">
            <a:schemeClr val="accent1"/>
          </a:fillRef>
          <a:effectRef idx="1">
            <a:schemeClr val="accent1"/>
          </a:effectRef>
          <a:fontRef idx="minor">
            <a:schemeClr val="tx1"/>
          </a:fontRef>
        </p:style>
      </p:cxnSp>
      <p:sp>
        <p:nvSpPr>
          <p:cNvPr id="36" name="矩形 35"/>
          <p:cNvSpPr/>
          <p:nvPr/>
        </p:nvSpPr>
        <p:spPr>
          <a:xfrm>
            <a:off x="4829941" y="2969422"/>
            <a:ext cx="443236" cy="230832"/>
          </a:xfrm>
          <a:prstGeom prst="rect">
            <a:avLst/>
          </a:prstGeom>
        </p:spPr>
        <p:txBody>
          <a:bodyPr wrap="square">
            <a:spAutoFit/>
          </a:bodyPr>
          <a:lstStyle/>
          <a:p>
            <a:r>
              <a:rPr lang="en-US" altLang="zh-TW" sz="900" b="1" dirty="0" smtClean="0">
                <a:solidFill>
                  <a:prstClr val="white"/>
                </a:solidFill>
                <a:latin typeface="Arial"/>
                <a:ea typeface="Stag Book"/>
                <a:cs typeface="Stag"/>
              </a:rPr>
              <a:t>25%</a:t>
            </a:r>
            <a:endParaRPr lang="en-US" altLang="zh-TW" sz="900" b="1" dirty="0">
              <a:solidFill>
                <a:prstClr val="white"/>
              </a:solidFill>
              <a:latin typeface="Arial"/>
              <a:ea typeface="Stag Book"/>
              <a:cs typeface="Stag"/>
            </a:endParaRPr>
          </a:p>
        </p:txBody>
      </p:sp>
      <p:sp>
        <p:nvSpPr>
          <p:cNvPr id="39" name="矩形 38"/>
          <p:cNvSpPr/>
          <p:nvPr/>
        </p:nvSpPr>
        <p:spPr>
          <a:xfrm>
            <a:off x="4044385" y="1743622"/>
            <a:ext cx="443236" cy="230832"/>
          </a:xfrm>
          <a:prstGeom prst="rect">
            <a:avLst/>
          </a:prstGeom>
        </p:spPr>
        <p:txBody>
          <a:bodyPr wrap="square">
            <a:spAutoFit/>
          </a:bodyPr>
          <a:lstStyle/>
          <a:p>
            <a:r>
              <a:rPr lang="en-US" altLang="zh-TW" sz="900" b="1" dirty="0" smtClean="0">
                <a:solidFill>
                  <a:prstClr val="white"/>
                </a:solidFill>
                <a:latin typeface="Arial"/>
                <a:ea typeface="Stag Book"/>
                <a:cs typeface="Stag"/>
              </a:rPr>
              <a:t>45%</a:t>
            </a:r>
            <a:endParaRPr lang="en-US" altLang="zh-TW" sz="900" b="1" dirty="0">
              <a:solidFill>
                <a:prstClr val="white"/>
              </a:solidFill>
              <a:latin typeface="Arial"/>
              <a:ea typeface="Stag Book"/>
              <a:cs typeface="Stag"/>
            </a:endParaRPr>
          </a:p>
        </p:txBody>
      </p:sp>
      <p:sp>
        <p:nvSpPr>
          <p:cNvPr id="40" name="矩形 39"/>
          <p:cNvSpPr/>
          <p:nvPr/>
        </p:nvSpPr>
        <p:spPr>
          <a:xfrm>
            <a:off x="5182331" y="353000"/>
            <a:ext cx="443236" cy="230832"/>
          </a:xfrm>
          <a:prstGeom prst="rect">
            <a:avLst/>
          </a:prstGeom>
        </p:spPr>
        <p:txBody>
          <a:bodyPr wrap="square">
            <a:spAutoFit/>
          </a:bodyPr>
          <a:lstStyle/>
          <a:p>
            <a:r>
              <a:rPr lang="en-US" altLang="zh-TW" sz="900" b="1" dirty="0" smtClean="0">
                <a:solidFill>
                  <a:prstClr val="white"/>
                </a:solidFill>
                <a:latin typeface="Arial"/>
                <a:ea typeface="Stag Book"/>
                <a:cs typeface="Stag"/>
              </a:rPr>
              <a:t>37%</a:t>
            </a:r>
            <a:endParaRPr lang="en-US" altLang="zh-TW" sz="900" b="1" dirty="0">
              <a:solidFill>
                <a:prstClr val="white"/>
              </a:solidFill>
              <a:latin typeface="Arial"/>
              <a:ea typeface="Stag Book"/>
              <a:cs typeface="Stag"/>
            </a:endParaRPr>
          </a:p>
        </p:txBody>
      </p:sp>
      <p:sp>
        <p:nvSpPr>
          <p:cNvPr id="41" name="矩形 40"/>
          <p:cNvSpPr/>
          <p:nvPr/>
        </p:nvSpPr>
        <p:spPr>
          <a:xfrm>
            <a:off x="6277287" y="629186"/>
            <a:ext cx="443236" cy="230832"/>
          </a:xfrm>
          <a:prstGeom prst="rect">
            <a:avLst/>
          </a:prstGeom>
        </p:spPr>
        <p:txBody>
          <a:bodyPr wrap="square">
            <a:spAutoFit/>
          </a:bodyPr>
          <a:lstStyle/>
          <a:p>
            <a:r>
              <a:rPr lang="en-US" altLang="zh-TW" sz="900" b="1" dirty="0" smtClean="0">
                <a:solidFill>
                  <a:prstClr val="white"/>
                </a:solidFill>
                <a:latin typeface="Arial"/>
                <a:ea typeface="Stag Book"/>
                <a:cs typeface="Stag"/>
              </a:rPr>
              <a:t>11%</a:t>
            </a:r>
            <a:endParaRPr lang="en-US" altLang="zh-TW" sz="900" b="1" dirty="0">
              <a:solidFill>
                <a:prstClr val="white"/>
              </a:solidFill>
              <a:latin typeface="Arial"/>
              <a:ea typeface="Stag Book"/>
              <a:cs typeface="Stag"/>
            </a:endParaRPr>
          </a:p>
        </p:txBody>
      </p:sp>
      <p:sp>
        <p:nvSpPr>
          <p:cNvPr id="42" name="矩形 41"/>
          <p:cNvSpPr/>
          <p:nvPr/>
        </p:nvSpPr>
        <p:spPr>
          <a:xfrm>
            <a:off x="6647068" y="1155403"/>
            <a:ext cx="443236" cy="230832"/>
          </a:xfrm>
          <a:prstGeom prst="rect">
            <a:avLst/>
          </a:prstGeom>
        </p:spPr>
        <p:txBody>
          <a:bodyPr wrap="square">
            <a:spAutoFit/>
          </a:bodyPr>
          <a:lstStyle/>
          <a:p>
            <a:r>
              <a:rPr lang="en-US" altLang="zh-TW" sz="900" b="1" dirty="0" smtClean="0">
                <a:solidFill>
                  <a:prstClr val="white"/>
                </a:solidFill>
                <a:latin typeface="Arial"/>
                <a:ea typeface="Stag Book"/>
                <a:cs typeface="Stag"/>
              </a:rPr>
              <a:t>17%</a:t>
            </a:r>
            <a:endParaRPr lang="en-US" altLang="zh-TW" sz="900" b="1" dirty="0">
              <a:solidFill>
                <a:prstClr val="white"/>
              </a:solidFill>
              <a:latin typeface="Arial"/>
              <a:ea typeface="Stag Book"/>
              <a:cs typeface="Stag"/>
            </a:endParaRPr>
          </a:p>
        </p:txBody>
      </p:sp>
      <p:sp>
        <p:nvSpPr>
          <p:cNvPr id="43" name="矩形 42"/>
          <p:cNvSpPr/>
          <p:nvPr/>
        </p:nvSpPr>
        <p:spPr>
          <a:xfrm>
            <a:off x="5152423" y="2577596"/>
            <a:ext cx="443236" cy="230832"/>
          </a:xfrm>
          <a:prstGeom prst="rect">
            <a:avLst/>
          </a:prstGeom>
        </p:spPr>
        <p:txBody>
          <a:bodyPr wrap="square">
            <a:spAutoFit/>
          </a:bodyPr>
          <a:lstStyle/>
          <a:p>
            <a:r>
              <a:rPr lang="en-US" altLang="zh-TW" sz="900" b="1" dirty="0" smtClean="0">
                <a:solidFill>
                  <a:prstClr val="white"/>
                </a:solidFill>
                <a:latin typeface="Arial"/>
                <a:ea typeface="Stag Book"/>
                <a:cs typeface="Stag"/>
              </a:rPr>
              <a:t>17%</a:t>
            </a:r>
            <a:endParaRPr lang="en-US" altLang="zh-TW" sz="900" b="1" dirty="0">
              <a:solidFill>
                <a:prstClr val="white"/>
              </a:solidFill>
              <a:latin typeface="Arial"/>
              <a:ea typeface="Stag Book"/>
              <a:cs typeface="Stag"/>
            </a:endParaRPr>
          </a:p>
        </p:txBody>
      </p:sp>
      <p:sp>
        <p:nvSpPr>
          <p:cNvPr id="44" name="矩形 43"/>
          <p:cNvSpPr/>
          <p:nvPr/>
        </p:nvSpPr>
        <p:spPr>
          <a:xfrm>
            <a:off x="4704079" y="2255159"/>
            <a:ext cx="443236" cy="230832"/>
          </a:xfrm>
          <a:prstGeom prst="rect">
            <a:avLst/>
          </a:prstGeom>
        </p:spPr>
        <p:txBody>
          <a:bodyPr wrap="square">
            <a:spAutoFit/>
          </a:bodyPr>
          <a:lstStyle/>
          <a:p>
            <a:r>
              <a:rPr lang="en-US" altLang="zh-TW" sz="900" b="1" dirty="0" smtClean="0">
                <a:solidFill>
                  <a:prstClr val="white"/>
                </a:solidFill>
                <a:latin typeface="Arial"/>
                <a:ea typeface="Stag Book"/>
                <a:cs typeface="Stag"/>
              </a:rPr>
              <a:t>20%</a:t>
            </a:r>
            <a:endParaRPr lang="en-US" altLang="zh-TW" sz="900" b="1" dirty="0">
              <a:solidFill>
                <a:prstClr val="white"/>
              </a:solidFill>
              <a:latin typeface="Arial"/>
              <a:ea typeface="Stag Book"/>
              <a:cs typeface="Stag"/>
            </a:endParaRPr>
          </a:p>
        </p:txBody>
      </p:sp>
      <p:sp>
        <p:nvSpPr>
          <p:cNvPr id="45" name="矩形 44"/>
          <p:cNvSpPr/>
          <p:nvPr/>
        </p:nvSpPr>
        <p:spPr>
          <a:xfrm>
            <a:off x="4498763" y="1717784"/>
            <a:ext cx="443236" cy="230832"/>
          </a:xfrm>
          <a:prstGeom prst="rect">
            <a:avLst/>
          </a:prstGeom>
        </p:spPr>
        <p:txBody>
          <a:bodyPr wrap="square">
            <a:spAutoFit/>
          </a:bodyPr>
          <a:lstStyle/>
          <a:p>
            <a:r>
              <a:rPr lang="en-US" altLang="zh-TW" sz="900" b="1" dirty="0" smtClean="0">
                <a:solidFill>
                  <a:prstClr val="white"/>
                </a:solidFill>
                <a:latin typeface="Arial"/>
                <a:ea typeface="Stag Book"/>
                <a:cs typeface="Stag"/>
              </a:rPr>
              <a:t>16%</a:t>
            </a:r>
            <a:endParaRPr lang="en-US" altLang="zh-TW" sz="900" b="1" dirty="0">
              <a:solidFill>
                <a:prstClr val="white"/>
              </a:solidFill>
              <a:latin typeface="Arial"/>
              <a:ea typeface="Stag Book"/>
              <a:cs typeface="Stag"/>
            </a:endParaRPr>
          </a:p>
        </p:txBody>
      </p:sp>
      <p:sp>
        <p:nvSpPr>
          <p:cNvPr id="46" name="矩形 45"/>
          <p:cNvSpPr/>
          <p:nvPr/>
        </p:nvSpPr>
        <p:spPr>
          <a:xfrm>
            <a:off x="4695799" y="1179490"/>
            <a:ext cx="443236" cy="230832"/>
          </a:xfrm>
          <a:prstGeom prst="rect">
            <a:avLst/>
          </a:prstGeom>
        </p:spPr>
        <p:txBody>
          <a:bodyPr wrap="square">
            <a:spAutoFit/>
          </a:bodyPr>
          <a:lstStyle/>
          <a:p>
            <a:r>
              <a:rPr lang="en-US" altLang="zh-TW" sz="900" b="1" dirty="0" smtClean="0">
                <a:solidFill>
                  <a:prstClr val="white"/>
                </a:solidFill>
                <a:latin typeface="Arial"/>
                <a:ea typeface="Stag Book"/>
                <a:cs typeface="Stag"/>
              </a:rPr>
              <a:t>20%</a:t>
            </a:r>
            <a:endParaRPr lang="en-US" altLang="zh-TW" sz="900" b="1" dirty="0">
              <a:solidFill>
                <a:prstClr val="white"/>
              </a:solidFill>
              <a:latin typeface="Arial"/>
              <a:ea typeface="Stag Book"/>
              <a:cs typeface="Stag"/>
            </a:endParaRPr>
          </a:p>
        </p:txBody>
      </p:sp>
      <p:sp>
        <p:nvSpPr>
          <p:cNvPr id="47" name="矩形 46"/>
          <p:cNvSpPr/>
          <p:nvPr/>
        </p:nvSpPr>
        <p:spPr>
          <a:xfrm>
            <a:off x="5032599" y="907688"/>
            <a:ext cx="443236" cy="230832"/>
          </a:xfrm>
          <a:prstGeom prst="rect">
            <a:avLst/>
          </a:prstGeom>
        </p:spPr>
        <p:txBody>
          <a:bodyPr wrap="square">
            <a:spAutoFit/>
          </a:bodyPr>
          <a:lstStyle/>
          <a:p>
            <a:r>
              <a:rPr lang="en-US" altLang="zh-TW" sz="900" b="1" dirty="0" smtClean="0">
                <a:solidFill>
                  <a:prstClr val="white"/>
                </a:solidFill>
                <a:latin typeface="Arial"/>
                <a:ea typeface="Stag Book"/>
                <a:cs typeface="Stag"/>
              </a:rPr>
              <a:t>7%</a:t>
            </a:r>
            <a:endParaRPr lang="en-US" altLang="zh-TW" sz="900" b="1" dirty="0">
              <a:solidFill>
                <a:prstClr val="white"/>
              </a:solidFill>
              <a:latin typeface="Arial"/>
              <a:ea typeface="Stag Book"/>
              <a:cs typeface="Stag"/>
            </a:endParaRPr>
          </a:p>
        </p:txBody>
      </p:sp>
      <p:sp>
        <p:nvSpPr>
          <p:cNvPr id="48" name="矩形 47"/>
          <p:cNvSpPr/>
          <p:nvPr/>
        </p:nvSpPr>
        <p:spPr>
          <a:xfrm>
            <a:off x="5175266" y="2205272"/>
            <a:ext cx="580552" cy="230832"/>
          </a:xfrm>
          <a:prstGeom prst="rect">
            <a:avLst/>
          </a:prstGeom>
        </p:spPr>
        <p:txBody>
          <a:bodyPr wrap="square">
            <a:spAutoFit/>
          </a:bodyPr>
          <a:lstStyle/>
          <a:p>
            <a:r>
              <a:rPr lang="en-US" altLang="zh-TW" sz="900" b="1" dirty="0" smtClean="0">
                <a:solidFill>
                  <a:prstClr val="white"/>
                </a:solidFill>
                <a:latin typeface="Arial"/>
                <a:ea typeface="Stag Book"/>
                <a:cs typeface="Stag"/>
              </a:rPr>
              <a:t>16.5%</a:t>
            </a:r>
            <a:endParaRPr lang="en-US" altLang="zh-TW" sz="900" b="1" dirty="0">
              <a:solidFill>
                <a:prstClr val="white"/>
              </a:solidFill>
              <a:latin typeface="Arial"/>
              <a:ea typeface="Stag Book"/>
              <a:cs typeface="Stag"/>
            </a:endParaRPr>
          </a:p>
        </p:txBody>
      </p:sp>
      <p:sp>
        <p:nvSpPr>
          <p:cNvPr id="49" name="矩形 48"/>
          <p:cNvSpPr/>
          <p:nvPr/>
        </p:nvSpPr>
        <p:spPr>
          <a:xfrm>
            <a:off x="5039883" y="2058078"/>
            <a:ext cx="580552" cy="230832"/>
          </a:xfrm>
          <a:prstGeom prst="rect">
            <a:avLst/>
          </a:prstGeom>
        </p:spPr>
        <p:txBody>
          <a:bodyPr wrap="square">
            <a:spAutoFit/>
          </a:bodyPr>
          <a:lstStyle/>
          <a:p>
            <a:r>
              <a:rPr lang="en-US" altLang="zh-TW" sz="900" b="1" dirty="0" smtClean="0">
                <a:solidFill>
                  <a:prstClr val="white"/>
                </a:solidFill>
                <a:latin typeface="Arial"/>
                <a:ea typeface="Stag Book"/>
                <a:cs typeface="Stag"/>
              </a:rPr>
              <a:t>15%</a:t>
            </a:r>
            <a:endParaRPr lang="en-US" altLang="zh-TW" sz="900" b="1" dirty="0">
              <a:solidFill>
                <a:prstClr val="white"/>
              </a:solidFill>
              <a:latin typeface="Arial"/>
              <a:ea typeface="Stag Book"/>
              <a:cs typeface="Stag"/>
            </a:endParaRPr>
          </a:p>
        </p:txBody>
      </p:sp>
      <p:sp>
        <p:nvSpPr>
          <p:cNvPr id="50" name="矩形 49"/>
          <p:cNvSpPr/>
          <p:nvPr/>
        </p:nvSpPr>
        <p:spPr>
          <a:xfrm>
            <a:off x="4952777" y="1903108"/>
            <a:ext cx="580552" cy="230832"/>
          </a:xfrm>
          <a:prstGeom prst="rect">
            <a:avLst/>
          </a:prstGeom>
        </p:spPr>
        <p:txBody>
          <a:bodyPr wrap="square">
            <a:spAutoFit/>
          </a:bodyPr>
          <a:lstStyle/>
          <a:p>
            <a:r>
              <a:rPr lang="en-US" altLang="zh-TW" sz="900" b="1" dirty="0" smtClean="0">
                <a:solidFill>
                  <a:prstClr val="white"/>
                </a:solidFill>
                <a:latin typeface="Arial"/>
                <a:ea typeface="Stag Book"/>
                <a:cs typeface="Stag"/>
              </a:rPr>
              <a:t>5%</a:t>
            </a:r>
            <a:endParaRPr lang="en-US" altLang="zh-TW" sz="900" b="1" dirty="0">
              <a:solidFill>
                <a:prstClr val="white"/>
              </a:solidFill>
              <a:latin typeface="Arial"/>
              <a:ea typeface="Stag Book"/>
              <a:cs typeface="Stag"/>
            </a:endParaRPr>
          </a:p>
        </p:txBody>
      </p:sp>
      <p:sp>
        <p:nvSpPr>
          <p:cNvPr id="51" name="矩形 50"/>
          <p:cNvSpPr/>
          <p:nvPr/>
        </p:nvSpPr>
        <p:spPr>
          <a:xfrm>
            <a:off x="4926374" y="1764853"/>
            <a:ext cx="580552" cy="230832"/>
          </a:xfrm>
          <a:prstGeom prst="rect">
            <a:avLst/>
          </a:prstGeom>
        </p:spPr>
        <p:txBody>
          <a:bodyPr wrap="square">
            <a:spAutoFit/>
          </a:bodyPr>
          <a:lstStyle/>
          <a:p>
            <a:r>
              <a:rPr lang="en-US" altLang="zh-TW" sz="900" b="1" dirty="0" smtClean="0">
                <a:solidFill>
                  <a:prstClr val="white"/>
                </a:solidFill>
                <a:latin typeface="Arial"/>
                <a:ea typeface="Stag Book"/>
                <a:cs typeface="Stag"/>
              </a:rPr>
              <a:t>5%</a:t>
            </a:r>
            <a:endParaRPr lang="en-US" altLang="zh-TW" sz="900" b="1" dirty="0">
              <a:solidFill>
                <a:prstClr val="white"/>
              </a:solidFill>
              <a:latin typeface="Arial"/>
              <a:ea typeface="Stag Book"/>
              <a:cs typeface="Stag"/>
            </a:endParaRPr>
          </a:p>
        </p:txBody>
      </p:sp>
      <p:sp>
        <p:nvSpPr>
          <p:cNvPr id="52" name="矩形 51"/>
          <p:cNvSpPr/>
          <p:nvPr/>
        </p:nvSpPr>
        <p:spPr>
          <a:xfrm>
            <a:off x="5113152" y="1591833"/>
            <a:ext cx="642666" cy="230832"/>
          </a:xfrm>
          <a:prstGeom prst="rect">
            <a:avLst/>
          </a:prstGeom>
        </p:spPr>
        <p:txBody>
          <a:bodyPr wrap="square">
            <a:spAutoFit/>
          </a:bodyPr>
          <a:lstStyle/>
          <a:p>
            <a:r>
              <a:rPr lang="en-US" altLang="zh-TW" sz="900" b="1" dirty="0" smtClean="0">
                <a:solidFill>
                  <a:prstClr val="white">
                    <a:lumMod val="65000"/>
                  </a:prstClr>
                </a:solidFill>
                <a:latin typeface="Arial"/>
                <a:ea typeface="Stag Book"/>
                <a:cs typeface="Stag"/>
              </a:rPr>
              <a:t>0% VAT</a:t>
            </a:r>
            <a:endParaRPr lang="en-US" altLang="zh-TW" sz="900" b="1" dirty="0">
              <a:solidFill>
                <a:prstClr val="white">
                  <a:lumMod val="65000"/>
                </a:prstClr>
              </a:solidFill>
              <a:latin typeface="Arial"/>
              <a:ea typeface="Stag Book"/>
              <a:cs typeface="Stag"/>
            </a:endParaRPr>
          </a:p>
        </p:txBody>
      </p:sp>
      <p:sp>
        <p:nvSpPr>
          <p:cNvPr id="53" name="Rectangle 52"/>
          <p:cNvSpPr/>
          <p:nvPr/>
        </p:nvSpPr>
        <p:spPr>
          <a:xfrm>
            <a:off x="7737358" y="6411714"/>
            <a:ext cx="1210588" cy="253916"/>
          </a:xfrm>
          <a:prstGeom prst="rect">
            <a:avLst/>
          </a:prstGeom>
        </p:spPr>
        <p:txBody>
          <a:bodyPr wrap="none">
            <a:spAutoFit/>
          </a:bodyPr>
          <a:lstStyle/>
          <a:p>
            <a:pPr algn="ctr"/>
            <a:r>
              <a:rPr lang="en-US" altLang="zh-TW" sz="1050" dirty="0">
                <a:solidFill>
                  <a:srgbClr val="7F7F7F"/>
                </a:solidFill>
                <a:latin typeface="Arial"/>
                <a:ea typeface="Stag Book"/>
                <a:cs typeface="Stag Book"/>
              </a:rPr>
              <a:t>(as of </a:t>
            </a:r>
            <a:r>
              <a:rPr lang="en-US" altLang="zh-TW" sz="1050" dirty="0" smtClean="0">
                <a:solidFill>
                  <a:srgbClr val="7F7F7F"/>
                </a:solidFill>
                <a:latin typeface="Arial"/>
                <a:ea typeface="Stag Book"/>
                <a:cs typeface="Stag Book"/>
              </a:rPr>
              <a:t>Mar 2017) </a:t>
            </a:r>
            <a:endParaRPr lang="en-US" altLang="zh-TW" sz="1050" dirty="0">
              <a:solidFill>
                <a:srgbClr val="7F7F7F"/>
              </a:solidFill>
              <a:latin typeface="Arial"/>
              <a:ea typeface="Stag Book"/>
              <a:cs typeface="Stag Book"/>
            </a:endParaRPr>
          </a:p>
        </p:txBody>
      </p:sp>
    </p:spTree>
    <p:extLst>
      <p:ext uri="{BB962C8B-B14F-4D97-AF65-F5344CB8AC3E}">
        <p14:creationId xmlns:p14="http://schemas.microsoft.com/office/powerpoint/2010/main" val="235189920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upRight)">
                                      <p:cBhvr>
                                        <p:cTn id="7" dur="400"/>
                                        <p:tgtEl>
                                          <p:spTgt spid="3"/>
                                        </p:tgtEl>
                                      </p:cBhvr>
                                    </p:animEffect>
                                  </p:childTnLst>
                                </p:cTn>
                              </p:par>
                            </p:childTnLst>
                          </p:cTn>
                        </p:par>
                        <p:par>
                          <p:cTn id="8" fill="hold">
                            <p:stCondLst>
                              <p:cond delay="4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900"/>
                            </p:stCondLst>
                            <p:childTnLst>
                              <p:par>
                                <p:cTn id="13" presetID="10"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200"/>
                                        <p:tgtEl>
                                          <p:spTgt spid="36"/>
                                        </p:tgtEl>
                                      </p:cBhvr>
                                    </p:animEffect>
                                  </p:childTnLst>
                                </p:cTn>
                              </p:par>
                            </p:childTnLst>
                          </p:cTn>
                        </p:par>
                        <p:par>
                          <p:cTn id="16" fill="hold">
                            <p:stCondLst>
                              <p:cond delay="1100"/>
                            </p:stCondLst>
                            <p:childTnLst>
                              <p:par>
                                <p:cTn id="17" presetID="10" presetClass="entr" presetSubtype="0"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200"/>
                                        <p:tgtEl>
                                          <p:spTgt spid="39"/>
                                        </p:tgtEl>
                                      </p:cBhvr>
                                    </p:animEffect>
                                  </p:childTnLst>
                                </p:cTn>
                              </p:par>
                            </p:childTnLst>
                          </p:cTn>
                        </p:par>
                        <p:par>
                          <p:cTn id="20" fill="hold">
                            <p:stCondLst>
                              <p:cond delay="1300"/>
                            </p:stCondLst>
                            <p:childTnLst>
                              <p:par>
                                <p:cTn id="21" presetID="10" presetClass="entr" presetSubtype="0" fill="hold" grpId="0" nodeType="after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fade">
                                      <p:cBhvr>
                                        <p:cTn id="23" dur="200"/>
                                        <p:tgtEl>
                                          <p:spTgt spid="40"/>
                                        </p:tgtEl>
                                      </p:cBhvr>
                                    </p:animEffect>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200"/>
                                        <p:tgtEl>
                                          <p:spTgt spid="41"/>
                                        </p:tgtEl>
                                      </p:cBhvr>
                                    </p:animEffect>
                                  </p:childTnLst>
                                </p:cTn>
                              </p:par>
                            </p:childTnLst>
                          </p:cTn>
                        </p:par>
                        <p:par>
                          <p:cTn id="28" fill="hold">
                            <p:stCondLst>
                              <p:cond delay="1700"/>
                            </p:stCondLst>
                            <p:childTnLst>
                              <p:par>
                                <p:cTn id="29" presetID="10" presetClass="entr" presetSubtype="0"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200"/>
                                        <p:tgtEl>
                                          <p:spTgt spid="42"/>
                                        </p:tgtEl>
                                      </p:cBhvr>
                                    </p:animEffect>
                                  </p:childTnLst>
                                </p:cTn>
                              </p:par>
                            </p:childTnLst>
                          </p:cTn>
                        </p:par>
                        <p:par>
                          <p:cTn id="32" fill="hold">
                            <p:stCondLst>
                              <p:cond delay="1900"/>
                            </p:stCondLst>
                            <p:childTnLst>
                              <p:par>
                                <p:cTn id="33" presetID="18" presetClass="entr" presetSubtype="3"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strips(upRight)">
                                      <p:cBhvr>
                                        <p:cTn id="35" dur="500"/>
                                        <p:tgtEl>
                                          <p:spTgt spid="22"/>
                                        </p:tgtEl>
                                      </p:cBhvr>
                                    </p:animEffect>
                                  </p:childTnLst>
                                </p:cTn>
                              </p:par>
                            </p:childTnLst>
                          </p:cTn>
                        </p:par>
                        <p:par>
                          <p:cTn id="36" fill="hold">
                            <p:stCondLst>
                              <p:cond delay="2400"/>
                            </p:stCondLst>
                            <p:childTnLst>
                              <p:par>
                                <p:cTn id="37" presetID="10" presetClass="entr" presetSubtype="0"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childTnLst>
                          </p:cTn>
                        </p:par>
                        <p:par>
                          <p:cTn id="40" fill="hold">
                            <p:stCondLst>
                              <p:cond delay="2900"/>
                            </p:stCondLst>
                            <p:childTnLst>
                              <p:par>
                                <p:cTn id="41" presetID="10" presetClass="entr" presetSubtype="0" fill="hold" grpId="0" nodeType="after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fade">
                                      <p:cBhvr>
                                        <p:cTn id="43" dur="200"/>
                                        <p:tgtEl>
                                          <p:spTgt spid="43"/>
                                        </p:tgtEl>
                                      </p:cBhvr>
                                    </p:animEffect>
                                  </p:childTnLst>
                                </p:cTn>
                              </p:par>
                            </p:childTnLst>
                          </p:cTn>
                        </p:par>
                        <p:par>
                          <p:cTn id="44" fill="hold">
                            <p:stCondLst>
                              <p:cond delay="3100"/>
                            </p:stCondLst>
                            <p:childTnLst>
                              <p:par>
                                <p:cTn id="45" presetID="10" presetClass="entr" presetSubtype="0"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fade">
                                      <p:cBhvr>
                                        <p:cTn id="47" dur="200"/>
                                        <p:tgtEl>
                                          <p:spTgt spid="44"/>
                                        </p:tgtEl>
                                      </p:cBhvr>
                                    </p:animEffect>
                                  </p:childTnLst>
                                </p:cTn>
                              </p:par>
                            </p:childTnLst>
                          </p:cTn>
                        </p:par>
                        <p:par>
                          <p:cTn id="48" fill="hold">
                            <p:stCondLst>
                              <p:cond delay="3300"/>
                            </p:stCondLst>
                            <p:childTnLst>
                              <p:par>
                                <p:cTn id="49" presetID="10" presetClass="entr" presetSubtype="0" fill="hold" grpId="0" nodeType="afterEffect">
                                  <p:stCondLst>
                                    <p:cond delay="0"/>
                                  </p:stCondLst>
                                  <p:childTnLst>
                                    <p:set>
                                      <p:cBhvr>
                                        <p:cTn id="50" dur="1" fill="hold">
                                          <p:stCondLst>
                                            <p:cond delay="0"/>
                                          </p:stCondLst>
                                        </p:cTn>
                                        <p:tgtEl>
                                          <p:spTgt spid="45"/>
                                        </p:tgtEl>
                                        <p:attrNameLst>
                                          <p:attrName>style.visibility</p:attrName>
                                        </p:attrNameLst>
                                      </p:cBhvr>
                                      <p:to>
                                        <p:strVal val="visible"/>
                                      </p:to>
                                    </p:set>
                                    <p:animEffect transition="in" filter="fade">
                                      <p:cBhvr>
                                        <p:cTn id="51" dur="200"/>
                                        <p:tgtEl>
                                          <p:spTgt spid="45"/>
                                        </p:tgtEl>
                                      </p:cBhvr>
                                    </p:animEffect>
                                  </p:childTnLst>
                                </p:cTn>
                              </p:par>
                            </p:childTnLst>
                          </p:cTn>
                        </p:par>
                        <p:par>
                          <p:cTn id="52" fill="hold">
                            <p:stCondLst>
                              <p:cond delay="3500"/>
                            </p:stCondLst>
                            <p:childTnLst>
                              <p:par>
                                <p:cTn id="53" presetID="10" presetClass="entr" presetSubtype="0" fill="hold" grpId="0" nodeType="after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fade">
                                      <p:cBhvr>
                                        <p:cTn id="55" dur="200"/>
                                        <p:tgtEl>
                                          <p:spTgt spid="46"/>
                                        </p:tgtEl>
                                      </p:cBhvr>
                                    </p:animEffect>
                                  </p:childTnLst>
                                </p:cTn>
                              </p:par>
                            </p:childTnLst>
                          </p:cTn>
                        </p:par>
                        <p:par>
                          <p:cTn id="56" fill="hold">
                            <p:stCondLst>
                              <p:cond delay="3700"/>
                            </p:stCondLst>
                            <p:childTnLst>
                              <p:par>
                                <p:cTn id="57" presetID="10" presetClass="entr" presetSubtype="0" fill="hold" grpId="0"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fade">
                                      <p:cBhvr>
                                        <p:cTn id="59" dur="200"/>
                                        <p:tgtEl>
                                          <p:spTgt spid="47"/>
                                        </p:tgtEl>
                                      </p:cBhvr>
                                    </p:animEffect>
                                  </p:childTnLst>
                                </p:cTn>
                              </p:par>
                            </p:childTnLst>
                          </p:cTn>
                        </p:par>
                        <p:par>
                          <p:cTn id="60" fill="hold">
                            <p:stCondLst>
                              <p:cond delay="3900"/>
                            </p:stCondLst>
                            <p:childTnLst>
                              <p:par>
                                <p:cTn id="61" presetID="18" presetClass="entr" presetSubtype="3" fill="hold"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strips(upRight)">
                                      <p:cBhvr>
                                        <p:cTn id="63" dur="500"/>
                                        <p:tgtEl>
                                          <p:spTgt spid="23"/>
                                        </p:tgtEl>
                                      </p:cBhvr>
                                    </p:animEffect>
                                  </p:childTnLst>
                                </p:cTn>
                              </p:par>
                            </p:childTnLst>
                          </p:cTn>
                        </p:par>
                        <p:par>
                          <p:cTn id="64" fill="hold">
                            <p:stCondLst>
                              <p:cond delay="4400"/>
                            </p:stCondLst>
                            <p:childTnLst>
                              <p:par>
                                <p:cTn id="65" presetID="10" presetClass="entr" presetSubtype="0" fill="hold" grpId="0" nodeType="after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fade">
                                      <p:cBhvr>
                                        <p:cTn id="67" dur="500"/>
                                        <p:tgtEl>
                                          <p:spTgt spid="5"/>
                                        </p:tgtEl>
                                      </p:cBhvr>
                                    </p:animEffect>
                                  </p:childTnLst>
                                </p:cTn>
                              </p:par>
                            </p:childTnLst>
                          </p:cTn>
                        </p:par>
                        <p:par>
                          <p:cTn id="68" fill="hold">
                            <p:stCondLst>
                              <p:cond delay="4900"/>
                            </p:stCondLst>
                            <p:childTnLst>
                              <p:par>
                                <p:cTn id="69" presetID="10" presetClass="entr" presetSubtype="0" fill="hold" grpId="0" nodeType="afterEffect">
                                  <p:stCondLst>
                                    <p:cond delay="0"/>
                                  </p:stCondLst>
                                  <p:childTnLst>
                                    <p:set>
                                      <p:cBhvr>
                                        <p:cTn id="70" dur="1" fill="hold">
                                          <p:stCondLst>
                                            <p:cond delay="0"/>
                                          </p:stCondLst>
                                        </p:cTn>
                                        <p:tgtEl>
                                          <p:spTgt spid="48"/>
                                        </p:tgtEl>
                                        <p:attrNameLst>
                                          <p:attrName>style.visibility</p:attrName>
                                        </p:attrNameLst>
                                      </p:cBhvr>
                                      <p:to>
                                        <p:strVal val="visible"/>
                                      </p:to>
                                    </p:set>
                                    <p:animEffect transition="in" filter="fade">
                                      <p:cBhvr>
                                        <p:cTn id="71" dur="200"/>
                                        <p:tgtEl>
                                          <p:spTgt spid="48"/>
                                        </p:tgtEl>
                                      </p:cBhvr>
                                    </p:animEffect>
                                  </p:childTnLst>
                                </p:cTn>
                              </p:par>
                            </p:childTnLst>
                          </p:cTn>
                        </p:par>
                        <p:par>
                          <p:cTn id="72" fill="hold">
                            <p:stCondLst>
                              <p:cond delay="5100"/>
                            </p:stCondLst>
                            <p:childTnLst>
                              <p:par>
                                <p:cTn id="73" presetID="10" presetClass="entr" presetSubtype="0" fill="hold" grpId="0" nodeType="after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fade">
                                      <p:cBhvr>
                                        <p:cTn id="75" dur="200"/>
                                        <p:tgtEl>
                                          <p:spTgt spid="49"/>
                                        </p:tgtEl>
                                      </p:cBhvr>
                                    </p:animEffect>
                                  </p:childTnLst>
                                </p:cTn>
                              </p:par>
                            </p:childTnLst>
                          </p:cTn>
                        </p:par>
                        <p:par>
                          <p:cTn id="76" fill="hold">
                            <p:stCondLst>
                              <p:cond delay="5300"/>
                            </p:stCondLst>
                            <p:childTnLst>
                              <p:par>
                                <p:cTn id="77" presetID="10" presetClass="entr" presetSubtype="0" fill="hold" grpId="0" nodeType="after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fade">
                                      <p:cBhvr>
                                        <p:cTn id="79" dur="200"/>
                                        <p:tgtEl>
                                          <p:spTgt spid="50"/>
                                        </p:tgtEl>
                                      </p:cBhvr>
                                    </p:animEffect>
                                  </p:childTnLst>
                                </p:cTn>
                              </p:par>
                            </p:childTnLst>
                          </p:cTn>
                        </p:par>
                        <p:par>
                          <p:cTn id="80" fill="hold">
                            <p:stCondLst>
                              <p:cond delay="5500"/>
                            </p:stCondLst>
                            <p:childTnLst>
                              <p:par>
                                <p:cTn id="81" presetID="10" presetClass="entr" presetSubtype="0" fill="hold" grpId="0" nodeType="afterEffect">
                                  <p:stCondLst>
                                    <p:cond delay="0"/>
                                  </p:stCondLst>
                                  <p:childTnLst>
                                    <p:set>
                                      <p:cBhvr>
                                        <p:cTn id="82" dur="1" fill="hold">
                                          <p:stCondLst>
                                            <p:cond delay="0"/>
                                          </p:stCondLst>
                                        </p:cTn>
                                        <p:tgtEl>
                                          <p:spTgt spid="51"/>
                                        </p:tgtEl>
                                        <p:attrNameLst>
                                          <p:attrName>style.visibility</p:attrName>
                                        </p:attrNameLst>
                                      </p:cBhvr>
                                      <p:to>
                                        <p:strVal val="visible"/>
                                      </p:to>
                                    </p:set>
                                    <p:animEffect transition="in" filter="fade">
                                      <p:cBhvr>
                                        <p:cTn id="83" dur="200"/>
                                        <p:tgtEl>
                                          <p:spTgt spid="51"/>
                                        </p:tgtEl>
                                      </p:cBhvr>
                                    </p:animEffect>
                                  </p:childTnLst>
                                </p:cTn>
                              </p:par>
                            </p:childTnLst>
                          </p:cTn>
                        </p:par>
                        <p:par>
                          <p:cTn id="84" fill="hold">
                            <p:stCondLst>
                              <p:cond delay="5700"/>
                            </p:stCondLst>
                            <p:childTnLst>
                              <p:par>
                                <p:cTn id="85" presetID="10" presetClass="entr" presetSubtype="0" fill="hold" grpId="0" nodeType="afterEffect">
                                  <p:stCondLst>
                                    <p:cond delay="0"/>
                                  </p:stCondLst>
                                  <p:childTnLst>
                                    <p:set>
                                      <p:cBhvr>
                                        <p:cTn id="86" dur="1" fill="hold">
                                          <p:stCondLst>
                                            <p:cond delay="0"/>
                                          </p:stCondLst>
                                        </p:cTn>
                                        <p:tgtEl>
                                          <p:spTgt spid="52"/>
                                        </p:tgtEl>
                                        <p:attrNameLst>
                                          <p:attrName>style.visibility</p:attrName>
                                        </p:attrNameLst>
                                      </p:cBhvr>
                                      <p:to>
                                        <p:strVal val="visible"/>
                                      </p:to>
                                    </p:set>
                                    <p:animEffect transition="in" filter="fade">
                                      <p:cBhvr>
                                        <p:cTn id="87" dur="2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36" grpId="0"/>
      <p:bldP spid="39" grpId="0"/>
      <p:bldP spid="40" grpId="0"/>
      <p:bldP spid="41" grpId="0"/>
      <p:bldP spid="42" grpId="0"/>
      <p:bldP spid="43" grpId="0"/>
      <p:bldP spid="44" grpId="0"/>
      <p:bldP spid="45" grpId="0"/>
      <p:bldP spid="46" grpId="0"/>
      <p:bldP spid="47" grpId="0"/>
      <p:bldP spid="48" grpId="0"/>
      <p:bldP spid="49" grpId="0"/>
      <p:bldP spid="50" grpId="0"/>
      <p:bldP spid="51" grpId="0"/>
      <p:bldP spid="5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群組 22"/>
          <p:cNvGrpSpPr/>
          <p:nvPr/>
        </p:nvGrpSpPr>
        <p:grpSpPr>
          <a:xfrm rot="5400000">
            <a:off x="3838049" y="-3848132"/>
            <a:ext cx="1478486" cy="9154586"/>
            <a:chOff x="2507775" y="-1364803"/>
            <a:chExt cx="1478486" cy="9154586"/>
          </a:xfrm>
          <a:gradFill flip="none" rotWithShape="1">
            <a:gsLst>
              <a:gs pos="0">
                <a:srgbClr val="F00020"/>
              </a:gs>
              <a:gs pos="100000">
                <a:srgbClr val="AE0020"/>
              </a:gs>
            </a:gsLst>
            <a:path path="circle">
              <a:fillToRect l="50000" t="50000" r="50000" b="50000"/>
            </a:path>
            <a:tileRect/>
          </a:gradFill>
          <a:effectLst>
            <a:outerShdw blurRad="82550" dist="38100" dir="2700000" algn="tl" rotWithShape="0">
              <a:prstClr val="black">
                <a:alpha val="25000"/>
              </a:prstClr>
            </a:outerShdw>
          </a:effectLst>
        </p:grpSpPr>
        <p:sp>
          <p:nvSpPr>
            <p:cNvPr id="25" name="矩形 24"/>
            <p:cNvSpPr/>
            <p:nvPr userDrawn="1"/>
          </p:nvSpPr>
          <p:spPr>
            <a:xfrm>
              <a:off x="2507775" y="-1364803"/>
              <a:ext cx="1178301" cy="915458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sp>
          <p:nvSpPr>
            <p:cNvPr id="26" name="五邊形 25"/>
            <p:cNvSpPr/>
            <p:nvPr userDrawn="1"/>
          </p:nvSpPr>
          <p:spPr>
            <a:xfrm>
              <a:off x="2512133" y="2846371"/>
              <a:ext cx="1474128" cy="730176"/>
            </a:xfrm>
            <a:prstGeom prst="homePlat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grpSp>
      <p:pic>
        <p:nvPicPr>
          <p:cNvPr id="27" name="圖片 2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765500" y="445596"/>
            <a:ext cx="1167188" cy="287649"/>
          </a:xfrm>
          <a:prstGeom prst="rect">
            <a:avLst/>
          </a:prstGeom>
        </p:spPr>
      </p:pic>
      <p:sp>
        <p:nvSpPr>
          <p:cNvPr id="30" name="文字方塊 27"/>
          <p:cNvSpPr txBox="1"/>
          <p:nvPr/>
        </p:nvSpPr>
        <p:spPr>
          <a:xfrm>
            <a:off x="73720" y="86494"/>
            <a:ext cx="7893411" cy="1015663"/>
          </a:xfrm>
          <a:prstGeom prst="rect">
            <a:avLst/>
          </a:prstGeom>
          <a:noFill/>
        </p:spPr>
        <p:txBody>
          <a:bodyPr wrap="square" rtlCol="0">
            <a:spAutoFit/>
          </a:bodyPr>
          <a:lstStyle/>
          <a:p>
            <a:r>
              <a:rPr lang="en-GB" sz="3000" dirty="0" smtClean="0">
                <a:solidFill>
                  <a:prstClr val="white"/>
                </a:solidFill>
                <a:latin typeface="Arial Black"/>
              </a:rPr>
              <a:t>CORPORATE TREASURY CENTRES (</a:t>
            </a:r>
            <a:r>
              <a:rPr lang="en-GB" sz="3000" dirty="0">
                <a:solidFill>
                  <a:prstClr val="white"/>
                </a:solidFill>
                <a:latin typeface="Arial Black"/>
              </a:rPr>
              <a:t>CTCS)</a:t>
            </a:r>
            <a:endParaRPr kumimoji="1" lang="zh-TW" altLang="en-US" sz="3000" spc="-150" dirty="0">
              <a:solidFill>
                <a:prstClr val="white"/>
              </a:solidFill>
              <a:latin typeface="Arial Black"/>
              <a:ea typeface="微軟正黑體"/>
            </a:endParaRPr>
          </a:p>
        </p:txBody>
      </p:sp>
      <p:sp>
        <p:nvSpPr>
          <p:cNvPr id="32" name="矩形 26"/>
          <p:cNvSpPr/>
          <p:nvPr/>
        </p:nvSpPr>
        <p:spPr>
          <a:xfrm>
            <a:off x="331700" y="1523998"/>
            <a:ext cx="8564650" cy="4486277"/>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63500" tIns="0" rIns="63500" bIns="190500" rtlCol="0" anchor="t"/>
          <a:lstStyle/>
          <a:p>
            <a:endParaRPr lang="en-US" altLang="zh-TW" sz="1000" dirty="0" smtClean="0">
              <a:solidFill>
                <a:srgbClr val="7F7F7F"/>
              </a:solidFill>
              <a:latin typeface="Arial"/>
              <a:ea typeface="Stag Book"/>
              <a:cs typeface="Stag Semibold"/>
            </a:endParaRPr>
          </a:p>
        </p:txBody>
      </p:sp>
      <p:sp>
        <p:nvSpPr>
          <p:cNvPr id="33" name="TextBox 32"/>
          <p:cNvSpPr txBox="1"/>
          <p:nvPr/>
        </p:nvSpPr>
        <p:spPr>
          <a:xfrm>
            <a:off x="484100" y="1602290"/>
            <a:ext cx="8452023" cy="400110"/>
          </a:xfrm>
          <a:prstGeom prst="rect">
            <a:avLst/>
          </a:prstGeom>
          <a:noFill/>
        </p:spPr>
        <p:txBody>
          <a:bodyPr wrap="square" rtlCol="0">
            <a:spAutoFit/>
          </a:bodyPr>
          <a:lstStyle/>
          <a:p>
            <a:pPr algn="ctr"/>
            <a:r>
              <a:rPr lang="en-GB" sz="2000" b="1" dirty="0" smtClean="0">
                <a:solidFill>
                  <a:srgbClr val="4C4948"/>
                </a:solidFill>
                <a:latin typeface="Arial"/>
                <a:cs typeface="Arial" panose="020B0604020202020204" pitchFamily="34" charset="0"/>
              </a:rPr>
              <a:t>Profits tax concession to qualifying corporate treasury centres</a:t>
            </a:r>
            <a:endParaRPr lang="en-US" sz="2000" b="1" dirty="0">
              <a:solidFill>
                <a:srgbClr val="4C4948"/>
              </a:solidFill>
              <a:latin typeface="Arial"/>
              <a:cs typeface="Arial" panose="020B0604020202020204" pitchFamily="34" charset="0"/>
            </a:endParaRPr>
          </a:p>
        </p:txBody>
      </p:sp>
      <p:sp>
        <p:nvSpPr>
          <p:cNvPr id="34" name="Oval 33"/>
          <p:cNvSpPr/>
          <p:nvPr/>
        </p:nvSpPr>
        <p:spPr>
          <a:xfrm>
            <a:off x="1340314" y="2975520"/>
            <a:ext cx="2502542" cy="2428710"/>
          </a:xfrm>
          <a:prstGeom prst="ellipse">
            <a:avLst/>
          </a:prstGeom>
          <a:gradFill>
            <a:gsLst>
              <a:gs pos="0">
                <a:schemeClr val="accent1">
                  <a:tint val="66000"/>
                  <a:satMod val="160000"/>
                </a:schemeClr>
              </a:gs>
              <a:gs pos="32000">
                <a:schemeClr val="accent1">
                  <a:tint val="44500"/>
                  <a:satMod val="160000"/>
                </a:schemeClr>
              </a:gs>
              <a:gs pos="100000">
                <a:schemeClr val="accent1">
                  <a:tint val="23500"/>
                  <a:satMod val="160000"/>
                </a:schemeClr>
              </a:gs>
            </a:gsLst>
            <a:lin ang="5400000" scaled="0"/>
          </a:gradFill>
          <a:ln>
            <a:noFill/>
          </a:ln>
          <a:effectLst>
            <a:outerShdw blurRad="111125" dist="38100" dir="2700000" algn="tl" rotWithShape="0">
              <a:prstClr val="black">
                <a:alpha val="18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sz="4400" b="1" dirty="0" smtClean="0">
                <a:solidFill>
                  <a:srgbClr val="4C4948"/>
                </a:solidFill>
                <a:latin typeface="Arial"/>
              </a:rPr>
              <a:t>16.5%</a:t>
            </a:r>
            <a:endParaRPr kumimoji="1" lang="en-US" sz="4400" b="1" dirty="0">
              <a:solidFill>
                <a:srgbClr val="4C4948"/>
              </a:solidFill>
              <a:latin typeface="Arial"/>
            </a:endParaRPr>
          </a:p>
          <a:p>
            <a:pPr algn="dist"/>
            <a:endParaRPr kumimoji="1" lang="en-US" dirty="0">
              <a:solidFill>
                <a:prstClr val="white"/>
              </a:solidFill>
              <a:latin typeface="Arial"/>
            </a:endParaRPr>
          </a:p>
        </p:txBody>
      </p:sp>
      <p:sp>
        <p:nvSpPr>
          <p:cNvPr id="36" name="Oval 35"/>
          <p:cNvSpPr/>
          <p:nvPr/>
        </p:nvSpPr>
        <p:spPr>
          <a:xfrm>
            <a:off x="5693239" y="3002994"/>
            <a:ext cx="1555286" cy="1509401"/>
          </a:xfrm>
          <a:prstGeom prst="ellipse">
            <a:avLst/>
          </a:prstGeom>
          <a:gradFill>
            <a:gsLst>
              <a:gs pos="0">
                <a:schemeClr val="accent1">
                  <a:tint val="66000"/>
                  <a:satMod val="160000"/>
                </a:schemeClr>
              </a:gs>
              <a:gs pos="32000">
                <a:schemeClr val="accent1">
                  <a:tint val="44500"/>
                  <a:satMod val="160000"/>
                </a:schemeClr>
              </a:gs>
              <a:gs pos="100000">
                <a:schemeClr val="accent1">
                  <a:tint val="23500"/>
                  <a:satMod val="160000"/>
                </a:schemeClr>
              </a:gs>
            </a:gsLst>
            <a:lin ang="5400000" scaled="0"/>
          </a:gradFill>
          <a:ln>
            <a:noFill/>
          </a:ln>
          <a:effectLst>
            <a:outerShdw blurRad="111125" dist="38100" dir="2700000" algn="tl" rotWithShape="0">
              <a:prstClr val="black">
                <a:alpha val="18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sz="2400" b="1" dirty="0" smtClean="0">
                <a:solidFill>
                  <a:srgbClr val="505050"/>
                </a:solidFill>
                <a:latin typeface="Arial"/>
              </a:rPr>
              <a:t>8.25%</a:t>
            </a:r>
            <a:endParaRPr kumimoji="1" lang="en-US" sz="2400" b="1" dirty="0">
              <a:solidFill>
                <a:srgbClr val="505050"/>
              </a:solidFill>
              <a:latin typeface="Arial"/>
            </a:endParaRPr>
          </a:p>
          <a:p>
            <a:pPr algn="dist"/>
            <a:endParaRPr kumimoji="1" lang="en-US" dirty="0">
              <a:solidFill>
                <a:prstClr val="white"/>
              </a:solidFill>
              <a:latin typeface="Arial"/>
            </a:endParaRPr>
          </a:p>
        </p:txBody>
      </p:sp>
      <p:sp>
        <p:nvSpPr>
          <p:cNvPr id="37" name="Right Arrow 36"/>
          <p:cNvSpPr/>
          <p:nvPr/>
        </p:nvSpPr>
        <p:spPr>
          <a:xfrm>
            <a:off x="4290270" y="3443060"/>
            <a:ext cx="1038720" cy="495919"/>
          </a:xfrm>
          <a:prstGeom prst="rightArrow">
            <a:avLst/>
          </a:prstGeom>
          <a:solidFill>
            <a:srgbClr val="E60020"/>
          </a:solidFill>
          <a:ln>
            <a:noFill/>
          </a:ln>
          <a:effectLst>
            <a:outerShdw blurRad="111125" dist="38100" dir="2700000" algn="tl" rotWithShape="0">
              <a:prstClr val="black">
                <a:alpha val="18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en-US">
              <a:solidFill>
                <a:prstClr val="white"/>
              </a:solidFill>
              <a:latin typeface="Arial"/>
            </a:endParaRPr>
          </a:p>
        </p:txBody>
      </p:sp>
      <p:sp>
        <p:nvSpPr>
          <p:cNvPr id="38" name="TextBox 37"/>
          <p:cNvSpPr txBox="1"/>
          <p:nvPr/>
        </p:nvSpPr>
        <p:spPr>
          <a:xfrm>
            <a:off x="530826" y="2362140"/>
            <a:ext cx="4121518" cy="584775"/>
          </a:xfrm>
          <a:prstGeom prst="rect">
            <a:avLst/>
          </a:prstGeom>
          <a:noFill/>
        </p:spPr>
        <p:txBody>
          <a:bodyPr wrap="square" rtlCol="0">
            <a:spAutoFit/>
          </a:bodyPr>
          <a:lstStyle/>
          <a:p>
            <a:r>
              <a:rPr lang="en-GB" sz="1600" b="1" dirty="0" smtClean="0">
                <a:solidFill>
                  <a:srgbClr val="505050"/>
                </a:solidFill>
                <a:latin typeface="Arial"/>
              </a:rPr>
              <a:t>Prevailing profits tax rate for corporations</a:t>
            </a:r>
            <a:endParaRPr lang="en-US" sz="1600" b="1" dirty="0">
              <a:solidFill>
                <a:srgbClr val="505050"/>
              </a:solidFill>
              <a:latin typeface="Arial"/>
            </a:endParaRPr>
          </a:p>
        </p:txBody>
      </p:sp>
      <p:sp>
        <p:nvSpPr>
          <p:cNvPr id="39" name="TextBox 38"/>
          <p:cNvSpPr txBox="1"/>
          <p:nvPr/>
        </p:nvSpPr>
        <p:spPr>
          <a:xfrm>
            <a:off x="5300414" y="4627244"/>
            <a:ext cx="3595935" cy="1077218"/>
          </a:xfrm>
          <a:prstGeom prst="rect">
            <a:avLst/>
          </a:prstGeom>
          <a:noFill/>
        </p:spPr>
        <p:txBody>
          <a:bodyPr wrap="square" rtlCol="0">
            <a:spAutoFit/>
          </a:bodyPr>
          <a:lstStyle/>
          <a:p>
            <a:r>
              <a:rPr lang="en-GB" sz="1600" b="1" dirty="0" smtClean="0">
                <a:solidFill>
                  <a:srgbClr val="505050"/>
                </a:solidFill>
                <a:latin typeface="Arial"/>
              </a:rPr>
              <a:t>Tax rate on qualifying profits of a qualifying CTC derived from qualifying corporate treasury activities</a:t>
            </a:r>
            <a:endParaRPr lang="en-US" sz="1600" b="1" dirty="0">
              <a:solidFill>
                <a:srgbClr val="505050"/>
              </a:solidFill>
              <a:latin typeface="Arial"/>
            </a:endParaRPr>
          </a:p>
        </p:txBody>
      </p:sp>
      <p:sp>
        <p:nvSpPr>
          <p:cNvPr id="40" name="TextBox 39"/>
          <p:cNvSpPr txBox="1"/>
          <p:nvPr/>
        </p:nvSpPr>
        <p:spPr>
          <a:xfrm>
            <a:off x="254676" y="6038790"/>
            <a:ext cx="4775004" cy="769441"/>
          </a:xfrm>
          <a:prstGeom prst="rect">
            <a:avLst/>
          </a:prstGeom>
          <a:noFill/>
        </p:spPr>
        <p:txBody>
          <a:bodyPr wrap="square" rtlCol="0">
            <a:spAutoFit/>
          </a:bodyPr>
          <a:lstStyle/>
          <a:p>
            <a:r>
              <a:rPr lang="en-GB" sz="1400" dirty="0" smtClean="0">
                <a:solidFill>
                  <a:srgbClr val="505050"/>
                </a:solidFill>
                <a:latin typeface="Arial"/>
                <a:hlinkClick r:id="rId3"/>
              </a:rPr>
              <a:t>http://www.ird.gov.hk/eng/ppr/iro.htm</a:t>
            </a:r>
            <a:r>
              <a:rPr lang="en-GB" sz="1400" dirty="0" smtClean="0">
                <a:solidFill>
                  <a:srgbClr val="505050"/>
                </a:solidFill>
                <a:latin typeface="Arial"/>
              </a:rPr>
              <a:t> </a:t>
            </a:r>
          </a:p>
          <a:p>
            <a:r>
              <a:rPr lang="en-GB" sz="1400" dirty="0" smtClean="0">
                <a:solidFill>
                  <a:srgbClr val="505050"/>
                </a:solidFill>
                <a:latin typeface="Arial"/>
                <a:hlinkClick r:id="rId4"/>
              </a:rPr>
              <a:t>http://www.ird.gov.hk/eng/ppr/dip.htm</a:t>
            </a:r>
            <a:r>
              <a:rPr lang="en-GB" sz="1400" dirty="0" smtClean="0">
                <a:solidFill>
                  <a:srgbClr val="505050"/>
                </a:solidFill>
                <a:latin typeface="Arial"/>
              </a:rPr>
              <a:t> </a:t>
            </a:r>
          </a:p>
          <a:p>
            <a:endParaRPr lang="en-US" sz="1600" b="1" dirty="0">
              <a:solidFill>
                <a:srgbClr val="4C4948"/>
              </a:solidFill>
              <a:latin typeface="Georgia" panose="02040502050405020303" pitchFamily="18" charset="0"/>
            </a:endParaRPr>
          </a:p>
        </p:txBody>
      </p:sp>
    </p:spTree>
    <p:extLst>
      <p:ext uri="{BB962C8B-B14F-4D97-AF65-F5344CB8AC3E}">
        <p14:creationId xmlns:p14="http://schemas.microsoft.com/office/powerpoint/2010/main" val="478891452"/>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G_3149.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350052" cy="6949787"/>
          </a:xfrm>
          <a:prstGeom prst="rect">
            <a:avLst/>
          </a:prstGeom>
        </p:spPr>
      </p:pic>
    </p:spTree>
    <p:extLst>
      <p:ext uri="{BB962C8B-B14F-4D97-AF65-F5344CB8AC3E}">
        <p14:creationId xmlns:p14="http://schemas.microsoft.com/office/powerpoint/2010/main" val="179458934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23" name="圖片 22"/>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 y="3402925"/>
            <a:ext cx="9144002" cy="3455076"/>
          </a:xfrm>
          <a:prstGeom prst="rect">
            <a:avLst/>
          </a:prstGeom>
        </p:spPr>
      </p:pic>
      <p:sp>
        <p:nvSpPr>
          <p:cNvPr id="25" name="文字方塊 24"/>
          <p:cNvSpPr txBox="1"/>
          <p:nvPr/>
        </p:nvSpPr>
        <p:spPr>
          <a:xfrm>
            <a:off x="2413664" y="4317154"/>
            <a:ext cx="703926" cy="230832"/>
          </a:xfrm>
          <a:prstGeom prst="rect">
            <a:avLst/>
          </a:prstGeom>
          <a:noFill/>
        </p:spPr>
        <p:txBody>
          <a:bodyPr wrap="none" rtlCol="0">
            <a:spAutoFit/>
          </a:bodyPr>
          <a:lstStyle/>
          <a:p>
            <a:r>
              <a:rPr kumimoji="1" lang="en-US" altLang="zh-TW" sz="900" b="1" dirty="0" err="1" smtClean="0">
                <a:solidFill>
                  <a:srgbClr val="000000"/>
                </a:solidFill>
                <a:latin typeface="Arial"/>
                <a:ea typeface="微軟正黑體"/>
              </a:rPr>
              <a:t>Zhaoqing</a:t>
            </a:r>
            <a:endParaRPr kumimoji="1" lang="zh-TW" altLang="en-US" sz="900" b="1" dirty="0">
              <a:solidFill>
                <a:srgbClr val="000000"/>
              </a:solidFill>
              <a:latin typeface="Arial"/>
              <a:ea typeface="微軟正黑體"/>
            </a:endParaRPr>
          </a:p>
        </p:txBody>
      </p:sp>
      <p:sp>
        <p:nvSpPr>
          <p:cNvPr id="26" name="文字方塊 25"/>
          <p:cNvSpPr txBox="1"/>
          <p:nvPr/>
        </p:nvSpPr>
        <p:spPr>
          <a:xfrm>
            <a:off x="3839391" y="4323938"/>
            <a:ext cx="595047" cy="230832"/>
          </a:xfrm>
          <a:prstGeom prst="rect">
            <a:avLst/>
          </a:prstGeom>
          <a:noFill/>
        </p:spPr>
        <p:txBody>
          <a:bodyPr wrap="none" rtlCol="0">
            <a:spAutoFit/>
          </a:bodyPr>
          <a:lstStyle/>
          <a:p>
            <a:r>
              <a:rPr kumimoji="1" lang="en-US" altLang="zh-TW" sz="900" b="1" dirty="0" err="1" smtClean="0">
                <a:solidFill>
                  <a:srgbClr val="000000"/>
                </a:solidFill>
                <a:latin typeface="Arial"/>
                <a:ea typeface="微軟正黑體"/>
              </a:rPr>
              <a:t>Foshan</a:t>
            </a:r>
            <a:endParaRPr kumimoji="1" lang="zh-TW" altLang="en-US" sz="900" b="1" dirty="0">
              <a:solidFill>
                <a:srgbClr val="000000"/>
              </a:solidFill>
              <a:latin typeface="Arial"/>
              <a:ea typeface="微軟正黑體"/>
            </a:endParaRPr>
          </a:p>
        </p:txBody>
      </p:sp>
      <p:sp>
        <p:nvSpPr>
          <p:cNvPr id="27" name="文字方塊 26"/>
          <p:cNvSpPr txBox="1"/>
          <p:nvPr/>
        </p:nvSpPr>
        <p:spPr>
          <a:xfrm>
            <a:off x="4310538" y="3890968"/>
            <a:ext cx="819342" cy="230832"/>
          </a:xfrm>
          <a:prstGeom prst="rect">
            <a:avLst/>
          </a:prstGeom>
          <a:noFill/>
        </p:spPr>
        <p:txBody>
          <a:bodyPr wrap="none" rtlCol="0">
            <a:spAutoFit/>
          </a:bodyPr>
          <a:lstStyle/>
          <a:p>
            <a:r>
              <a:rPr kumimoji="1" lang="en-US" altLang="zh-TW" sz="900" b="1" dirty="0" smtClean="0">
                <a:solidFill>
                  <a:srgbClr val="000000"/>
                </a:solidFill>
                <a:latin typeface="Arial"/>
                <a:ea typeface="微軟正黑體"/>
              </a:rPr>
              <a:t>Guangzhou</a:t>
            </a:r>
            <a:endParaRPr kumimoji="1" lang="zh-TW" altLang="en-US" sz="900" b="1" dirty="0">
              <a:solidFill>
                <a:srgbClr val="000000"/>
              </a:solidFill>
              <a:latin typeface="Arial"/>
              <a:ea typeface="微軟正黑體"/>
            </a:endParaRPr>
          </a:p>
        </p:txBody>
      </p:sp>
      <p:sp>
        <p:nvSpPr>
          <p:cNvPr id="28" name="文字方塊 27"/>
          <p:cNvSpPr txBox="1"/>
          <p:nvPr/>
        </p:nvSpPr>
        <p:spPr>
          <a:xfrm>
            <a:off x="5371262" y="4305166"/>
            <a:ext cx="755210" cy="230832"/>
          </a:xfrm>
          <a:prstGeom prst="rect">
            <a:avLst/>
          </a:prstGeom>
          <a:noFill/>
        </p:spPr>
        <p:txBody>
          <a:bodyPr wrap="none" rtlCol="0">
            <a:spAutoFit/>
          </a:bodyPr>
          <a:lstStyle/>
          <a:p>
            <a:r>
              <a:rPr kumimoji="1" lang="en-US" altLang="zh-TW" sz="900" b="1" dirty="0" smtClean="0">
                <a:solidFill>
                  <a:srgbClr val="000000"/>
                </a:solidFill>
                <a:latin typeface="Arial"/>
                <a:ea typeface="微軟正黑體"/>
              </a:rPr>
              <a:t>Dongguan</a:t>
            </a:r>
            <a:endParaRPr kumimoji="1" lang="zh-TW" altLang="en-US" sz="900" b="1" dirty="0">
              <a:solidFill>
                <a:srgbClr val="000000"/>
              </a:solidFill>
              <a:latin typeface="Arial"/>
              <a:ea typeface="微軟正黑體"/>
            </a:endParaRPr>
          </a:p>
        </p:txBody>
      </p:sp>
      <p:sp>
        <p:nvSpPr>
          <p:cNvPr id="29" name="文字方塊 28"/>
          <p:cNvSpPr txBox="1"/>
          <p:nvPr/>
        </p:nvSpPr>
        <p:spPr>
          <a:xfrm>
            <a:off x="6785774" y="3802086"/>
            <a:ext cx="639794" cy="230832"/>
          </a:xfrm>
          <a:prstGeom prst="rect">
            <a:avLst/>
          </a:prstGeom>
          <a:noFill/>
        </p:spPr>
        <p:txBody>
          <a:bodyPr wrap="none" rtlCol="0">
            <a:spAutoFit/>
          </a:bodyPr>
          <a:lstStyle/>
          <a:p>
            <a:r>
              <a:rPr kumimoji="1" lang="en-US" altLang="zh-TW" sz="900" b="1" dirty="0" smtClean="0">
                <a:solidFill>
                  <a:srgbClr val="000000"/>
                </a:solidFill>
                <a:latin typeface="Arial"/>
                <a:ea typeface="微軟正黑體"/>
              </a:rPr>
              <a:t>Huizhou</a:t>
            </a:r>
            <a:endParaRPr kumimoji="1" lang="zh-TW" altLang="en-US" sz="900" b="1" dirty="0">
              <a:solidFill>
                <a:srgbClr val="000000"/>
              </a:solidFill>
              <a:latin typeface="Arial"/>
              <a:ea typeface="微軟正黑體"/>
            </a:endParaRPr>
          </a:p>
        </p:txBody>
      </p:sp>
      <p:sp>
        <p:nvSpPr>
          <p:cNvPr id="30" name="文字方塊 29"/>
          <p:cNvSpPr txBox="1"/>
          <p:nvPr/>
        </p:nvSpPr>
        <p:spPr>
          <a:xfrm>
            <a:off x="5864563" y="5460384"/>
            <a:ext cx="729737" cy="230832"/>
          </a:xfrm>
          <a:prstGeom prst="rect">
            <a:avLst/>
          </a:prstGeom>
          <a:noFill/>
        </p:spPr>
        <p:txBody>
          <a:bodyPr wrap="none" rtlCol="0">
            <a:spAutoFit/>
          </a:bodyPr>
          <a:lstStyle/>
          <a:p>
            <a:r>
              <a:rPr kumimoji="1" lang="en-US" altLang="zh-TW" sz="900" b="1" dirty="0" smtClean="0">
                <a:solidFill>
                  <a:srgbClr val="000000"/>
                </a:solidFill>
                <a:latin typeface="Arial"/>
                <a:ea typeface="微軟正黑體"/>
              </a:rPr>
              <a:t>Shenzhen</a:t>
            </a:r>
            <a:endParaRPr kumimoji="1" lang="zh-TW" altLang="en-US" sz="900" b="1" dirty="0">
              <a:solidFill>
                <a:srgbClr val="000000"/>
              </a:solidFill>
              <a:latin typeface="Arial"/>
              <a:ea typeface="微軟正黑體"/>
            </a:endParaRPr>
          </a:p>
        </p:txBody>
      </p:sp>
      <p:sp>
        <p:nvSpPr>
          <p:cNvPr id="31" name="文字方塊 30"/>
          <p:cNvSpPr txBox="1"/>
          <p:nvPr/>
        </p:nvSpPr>
        <p:spPr>
          <a:xfrm>
            <a:off x="4354305" y="5411681"/>
            <a:ext cx="806550" cy="230832"/>
          </a:xfrm>
          <a:prstGeom prst="rect">
            <a:avLst/>
          </a:prstGeom>
          <a:noFill/>
        </p:spPr>
        <p:txBody>
          <a:bodyPr wrap="none" rtlCol="0">
            <a:spAutoFit/>
          </a:bodyPr>
          <a:lstStyle/>
          <a:p>
            <a:r>
              <a:rPr kumimoji="1" lang="en-US" altLang="zh-TW" sz="900" b="1" dirty="0" err="1" smtClean="0">
                <a:solidFill>
                  <a:srgbClr val="000000"/>
                </a:solidFill>
                <a:latin typeface="Arial"/>
                <a:ea typeface="微軟正黑體"/>
              </a:rPr>
              <a:t>Zhongshan</a:t>
            </a:r>
            <a:endParaRPr kumimoji="1" lang="zh-TW" altLang="en-US" sz="900" b="1" dirty="0">
              <a:solidFill>
                <a:srgbClr val="000000"/>
              </a:solidFill>
              <a:latin typeface="Arial"/>
              <a:ea typeface="微軟正黑體"/>
            </a:endParaRPr>
          </a:p>
        </p:txBody>
      </p:sp>
      <p:sp>
        <p:nvSpPr>
          <p:cNvPr id="32" name="文字方塊 31"/>
          <p:cNvSpPr txBox="1"/>
          <p:nvPr/>
        </p:nvSpPr>
        <p:spPr>
          <a:xfrm>
            <a:off x="3741988" y="5124446"/>
            <a:ext cx="723425" cy="230832"/>
          </a:xfrm>
          <a:prstGeom prst="rect">
            <a:avLst/>
          </a:prstGeom>
          <a:noFill/>
        </p:spPr>
        <p:txBody>
          <a:bodyPr wrap="none" rtlCol="0">
            <a:spAutoFit/>
          </a:bodyPr>
          <a:lstStyle/>
          <a:p>
            <a:r>
              <a:rPr kumimoji="1" lang="en-US" altLang="zh-TW" sz="900" b="1" dirty="0" err="1" smtClean="0">
                <a:solidFill>
                  <a:srgbClr val="000000"/>
                </a:solidFill>
                <a:latin typeface="Arial"/>
                <a:ea typeface="微軟正黑體"/>
              </a:rPr>
              <a:t>Jiangmen</a:t>
            </a:r>
            <a:endParaRPr kumimoji="1" lang="zh-TW" altLang="en-US" sz="900" b="1" dirty="0">
              <a:solidFill>
                <a:srgbClr val="000000"/>
              </a:solidFill>
              <a:latin typeface="Arial"/>
              <a:ea typeface="微軟正黑體"/>
            </a:endParaRPr>
          </a:p>
        </p:txBody>
      </p:sp>
      <p:sp>
        <p:nvSpPr>
          <p:cNvPr id="33" name="文字方塊 32"/>
          <p:cNvSpPr txBox="1"/>
          <p:nvPr/>
        </p:nvSpPr>
        <p:spPr>
          <a:xfrm>
            <a:off x="4886484" y="5921711"/>
            <a:ext cx="562925" cy="230832"/>
          </a:xfrm>
          <a:prstGeom prst="rect">
            <a:avLst/>
          </a:prstGeom>
          <a:noFill/>
        </p:spPr>
        <p:txBody>
          <a:bodyPr wrap="none" rtlCol="0">
            <a:spAutoFit/>
          </a:bodyPr>
          <a:lstStyle/>
          <a:p>
            <a:r>
              <a:rPr kumimoji="1" lang="en-US" altLang="zh-TW" sz="900" b="1" dirty="0" smtClean="0">
                <a:solidFill>
                  <a:srgbClr val="000000"/>
                </a:solidFill>
                <a:latin typeface="Arial"/>
                <a:ea typeface="微軟正黑體"/>
              </a:rPr>
              <a:t>Zhuhai</a:t>
            </a:r>
            <a:endParaRPr kumimoji="1" lang="zh-TW" altLang="en-US" sz="900" b="1" dirty="0">
              <a:solidFill>
                <a:srgbClr val="000000"/>
              </a:solidFill>
              <a:latin typeface="Arial"/>
              <a:ea typeface="微軟正黑體"/>
            </a:endParaRPr>
          </a:p>
        </p:txBody>
      </p:sp>
      <p:sp>
        <p:nvSpPr>
          <p:cNvPr id="34" name="文字方塊 33"/>
          <p:cNvSpPr txBox="1"/>
          <p:nvPr/>
        </p:nvSpPr>
        <p:spPr>
          <a:xfrm>
            <a:off x="4796411" y="6208947"/>
            <a:ext cx="543876" cy="230832"/>
          </a:xfrm>
          <a:prstGeom prst="rect">
            <a:avLst/>
          </a:prstGeom>
          <a:noFill/>
        </p:spPr>
        <p:txBody>
          <a:bodyPr wrap="none" rtlCol="0">
            <a:spAutoFit/>
          </a:bodyPr>
          <a:lstStyle/>
          <a:p>
            <a:r>
              <a:rPr kumimoji="1" lang="en-US" altLang="zh-TW" sz="900" b="1" dirty="0" smtClean="0">
                <a:solidFill>
                  <a:srgbClr val="000000"/>
                </a:solidFill>
                <a:latin typeface="Arial"/>
                <a:ea typeface="微軟正黑體"/>
              </a:rPr>
              <a:t>Macau</a:t>
            </a:r>
            <a:endParaRPr kumimoji="1" lang="zh-TW" altLang="en-US" sz="900" b="1" dirty="0">
              <a:solidFill>
                <a:srgbClr val="000000"/>
              </a:solidFill>
              <a:latin typeface="Arial"/>
              <a:ea typeface="微軟正黑體"/>
            </a:endParaRPr>
          </a:p>
        </p:txBody>
      </p:sp>
      <p:sp>
        <p:nvSpPr>
          <p:cNvPr id="5" name="文字方塊 4"/>
          <p:cNvSpPr txBox="1"/>
          <p:nvPr/>
        </p:nvSpPr>
        <p:spPr>
          <a:xfrm>
            <a:off x="147208" y="1224967"/>
            <a:ext cx="3398460" cy="1015663"/>
          </a:xfrm>
          <a:prstGeom prst="rect">
            <a:avLst/>
          </a:prstGeom>
          <a:noFill/>
        </p:spPr>
        <p:txBody>
          <a:bodyPr wrap="square" rtlCol="0">
            <a:spAutoFit/>
          </a:bodyPr>
          <a:lstStyle/>
          <a:p>
            <a:r>
              <a:rPr kumimoji="1" lang="en-US" altLang="zh-TW" sz="3000" spc="-120" dirty="0" smtClean="0">
                <a:solidFill>
                  <a:prstClr val="white"/>
                </a:solidFill>
                <a:latin typeface="Arial"/>
                <a:ea typeface="微軟正黑體"/>
              </a:rPr>
              <a:t>GREATER</a:t>
            </a:r>
            <a:r>
              <a:rPr kumimoji="1" lang="en-US" altLang="zh-TW" sz="3000" b="1" spc="-120" dirty="0" smtClean="0">
                <a:solidFill>
                  <a:prstClr val="white"/>
                </a:solidFill>
                <a:latin typeface="Arial"/>
                <a:ea typeface="微軟正黑體"/>
              </a:rPr>
              <a:t> </a:t>
            </a:r>
            <a:r>
              <a:rPr kumimoji="1" lang="en-US" altLang="zh-TW" sz="3000" spc="-120" dirty="0" smtClean="0">
                <a:solidFill>
                  <a:prstClr val="white"/>
                </a:solidFill>
                <a:latin typeface="Arial Black"/>
                <a:ea typeface="微軟正黑體"/>
              </a:rPr>
              <a:t>PEARL</a:t>
            </a:r>
            <a:br>
              <a:rPr kumimoji="1" lang="en-US" altLang="zh-TW" sz="3000" spc="-120" dirty="0" smtClean="0">
                <a:solidFill>
                  <a:prstClr val="white"/>
                </a:solidFill>
                <a:latin typeface="Arial Black"/>
                <a:ea typeface="微軟正黑體"/>
              </a:rPr>
            </a:br>
            <a:r>
              <a:rPr kumimoji="1" lang="en-US" altLang="zh-TW" sz="3000" spc="-120" dirty="0" smtClean="0">
                <a:solidFill>
                  <a:prstClr val="white"/>
                </a:solidFill>
                <a:latin typeface="Arial Black"/>
                <a:ea typeface="微軟正黑體"/>
              </a:rPr>
              <a:t>RIVER DELTA</a:t>
            </a:r>
            <a:endParaRPr kumimoji="1" lang="zh-TW" altLang="en-US" sz="3000" dirty="0">
              <a:solidFill>
                <a:prstClr val="white"/>
              </a:solidFill>
              <a:latin typeface="Arial Black"/>
              <a:ea typeface="微軟正黑體"/>
            </a:endParaRPr>
          </a:p>
        </p:txBody>
      </p:sp>
      <p:sp>
        <p:nvSpPr>
          <p:cNvPr id="12" name="矩形 11"/>
          <p:cNvSpPr/>
          <p:nvPr/>
        </p:nvSpPr>
        <p:spPr>
          <a:xfrm>
            <a:off x="3911666" y="305976"/>
            <a:ext cx="2459891" cy="1331134"/>
          </a:xfrm>
          <a:prstGeom prst="rect">
            <a:avLst/>
          </a:prstGeom>
        </p:spPr>
        <p:txBody>
          <a:bodyPr wrap="square">
            <a:spAutoFit/>
          </a:bodyPr>
          <a:lstStyle/>
          <a:p>
            <a:pPr algn="ctr">
              <a:spcAft>
                <a:spcPts val="1200"/>
              </a:spcAft>
            </a:pPr>
            <a:r>
              <a:rPr lang="en-US" altLang="zh-TW" sz="2400" b="1" dirty="0" smtClean="0">
                <a:solidFill>
                  <a:srgbClr val="E60020"/>
                </a:solidFill>
                <a:latin typeface="Arial"/>
                <a:ea typeface="Stag Book"/>
                <a:cs typeface="Stag Semibold"/>
              </a:rPr>
              <a:t>POPULATION</a:t>
            </a:r>
          </a:p>
          <a:p>
            <a:pPr algn="ctr"/>
            <a:r>
              <a:rPr lang="en-US" altLang="zh-TW" sz="3600" dirty="0" smtClean="0">
                <a:solidFill>
                  <a:srgbClr val="595959"/>
                </a:solidFill>
                <a:latin typeface="Arial Black"/>
                <a:ea typeface="Stag Book"/>
                <a:cs typeface="Stag Semibold"/>
              </a:rPr>
              <a:t>68</a:t>
            </a:r>
            <a:r>
              <a:rPr lang="en-US" altLang="zh-TW" sz="1400" b="1" dirty="0" smtClean="0">
                <a:solidFill>
                  <a:srgbClr val="595959"/>
                </a:solidFill>
                <a:latin typeface="Arial"/>
                <a:ea typeface="Stag Book"/>
                <a:cs typeface="Stag Semibold"/>
              </a:rPr>
              <a:t>mn</a:t>
            </a:r>
          </a:p>
          <a:p>
            <a:pPr algn="ctr">
              <a:spcAft>
                <a:spcPts val="600"/>
              </a:spcAft>
            </a:pPr>
            <a:r>
              <a:rPr lang="zh-TW" altLang="zh-TW" sz="1100" dirty="0">
                <a:solidFill>
                  <a:srgbClr val="7F7F7F"/>
                </a:solidFill>
                <a:latin typeface="Arial"/>
                <a:ea typeface="Stag Book"/>
                <a:cs typeface="Stag"/>
              </a:rPr>
              <a:t>&gt;</a:t>
            </a:r>
            <a:r>
              <a:rPr lang="en-US" altLang="zh-TW" sz="1100" dirty="0" smtClean="0">
                <a:solidFill>
                  <a:srgbClr val="7F7F7F"/>
                </a:solidFill>
                <a:latin typeface="Arial"/>
                <a:ea typeface="Stag Book"/>
                <a:cs typeface="Stag"/>
              </a:rPr>
              <a:t>UK, Italy, South Africa</a:t>
            </a:r>
            <a:endParaRPr lang="zh-TW" altLang="en-US" sz="1100" dirty="0">
              <a:solidFill>
                <a:srgbClr val="7F7F7F"/>
              </a:solidFill>
              <a:latin typeface="Arial"/>
              <a:ea typeface="Stag Book"/>
              <a:cs typeface="Stag"/>
            </a:endParaRPr>
          </a:p>
        </p:txBody>
      </p:sp>
      <p:cxnSp>
        <p:nvCxnSpPr>
          <p:cNvPr id="13" name="直線接點 12"/>
          <p:cNvCxnSpPr/>
          <p:nvPr/>
        </p:nvCxnSpPr>
        <p:spPr>
          <a:xfrm>
            <a:off x="3911666" y="770549"/>
            <a:ext cx="2459891" cy="0"/>
          </a:xfrm>
          <a:prstGeom prst="line">
            <a:avLst/>
          </a:prstGeom>
          <a:ln>
            <a:solidFill>
              <a:srgbClr val="E60020"/>
            </a:solidFill>
          </a:ln>
          <a:effectLst/>
        </p:spPr>
        <p:style>
          <a:lnRef idx="2">
            <a:schemeClr val="accent1"/>
          </a:lnRef>
          <a:fillRef idx="0">
            <a:schemeClr val="accent1"/>
          </a:fillRef>
          <a:effectRef idx="1">
            <a:schemeClr val="accent1"/>
          </a:effectRef>
          <a:fontRef idx="minor">
            <a:schemeClr val="tx1"/>
          </a:fontRef>
        </p:style>
      </p:cxnSp>
      <p:sp>
        <p:nvSpPr>
          <p:cNvPr id="19" name="矩形 18"/>
          <p:cNvSpPr/>
          <p:nvPr/>
        </p:nvSpPr>
        <p:spPr>
          <a:xfrm>
            <a:off x="5040883" y="1737038"/>
            <a:ext cx="2833262" cy="1331134"/>
          </a:xfrm>
          <a:prstGeom prst="rect">
            <a:avLst/>
          </a:prstGeom>
        </p:spPr>
        <p:txBody>
          <a:bodyPr wrap="square">
            <a:spAutoFit/>
          </a:bodyPr>
          <a:lstStyle/>
          <a:p>
            <a:pPr algn="ctr">
              <a:spcAft>
                <a:spcPts val="1200"/>
              </a:spcAft>
            </a:pPr>
            <a:r>
              <a:rPr lang="en-US" altLang="zh-TW" sz="2400" b="1" dirty="0" smtClean="0">
                <a:solidFill>
                  <a:srgbClr val="E60020"/>
                </a:solidFill>
                <a:latin typeface="Arial"/>
                <a:ea typeface="Stag Book"/>
                <a:cs typeface="Stag Semibold"/>
              </a:rPr>
              <a:t>GDP</a:t>
            </a:r>
          </a:p>
          <a:p>
            <a:pPr algn="ctr"/>
            <a:r>
              <a:rPr lang="en-US" altLang="zh-TW" sz="3600" dirty="0" smtClean="0">
                <a:solidFill>
                  <a:srgbClr val="595959"/>
                </a:solidFill>
                <a:latin typeface="Arial Black"/>
                <a:ea typeface="Stag Book"/>
                <a:cs typeface="Stag Semibold"/>
              </a:rPr>
              <a:t>US$1,328</a:t>
            </a:r>
            <a:r>
              <a:rPr lang="en-US" altLang="zh-TW" sz="1400" b="1" dirty="0" smtClean="0">
                <a:solidFill>
                  <a:srgbClr val="595959"/>
                </a:solidFill>
                <a:latin typeface="Arial"/>
                <a:ea typeface="Stag Book"/>
                <a:cs typeface="Stag Semibold"/>
              </a:rPr>
              <a:t>bn</a:t>
            </a:r>
            <a:endParaRPr lang="en-US" altLang="zh-TW" sz="1400" b="1" dirty="0">
              <a:solidFill>
                <a:srgbClr val="595959"/>
              </a:solidFill>
              <a:latin typeface="Arial"/>
              <a:ea typeface="Stag Book"/>
              <a:cs typeface="Stag Semibold"/>
            </a:endParaRPr>
          </a:p>
          <a:p>
            <a:pPr algn="ctr">
              <a:spcAft>
                <a:spcPts val="600"/>
              </a:spcAft>
            </a:pPr>
            <a:r>
              <a:rPr lang="zh-TW" altLang="zh-TW" sz="1100" dirty="0">
                <a:solidFill>
                  <a:srgbClr val="7F7F7F"/>
                </a:solidFill>
                <a:latin typeface="Arial"/>
                <a:ea typeface="Stag Book"/>
                <a:cs typeface="Stag"/>
              </a:rPr>
              <a:t>&gt;</a:t>
            </a:r>
            <a:r>
              <a:rPr lang="en-US" altLang="zh-TW" sz="1100" dirty="0" smtClean="0">
                <a:solidFill>
                  <a:srgbClr val="7F7F7F"/>
                </a:solidFill>
                <a:latin typeface="Arial"/>
                <a:ea typeface="Stag Book"/>
                <a:cs typeface="Stag"/>
              </a:rPr>
              <a:t>Indonesia, Netherlands, Turkey</a:t>
            </a:r>
            <a:endParaRPr lang="zh-TW" altLang="en-US" sz="1100" dirty="0">
              <a:solidFill>
                <a:srgbClr val="7F7F7F"/>
              </a:solidFill>
              <a:latin typeface="Arial"/>
              <a:ea typeface="Stag Book"/>
              <a:cs typeface="Stag"/>
            </a:endParaRPr>
          </a:p>
        </p:txBody>
      </p:sp>
      <p:cxnSp>
        <p:nvCxnSpPr>
          <p:cNvPr id="20" name="直線接點 19"/>
          <p:cNvCxnSpPr/>
          <p:nvPr/>
        </p:nvCxnSpPr>
        <p:spPr>
          <a:xfrm>
            <a:off x="5148896" y="2231105"/>
            <a:ext cx="2663207" cy="0"/>
          </a:xfrm>
          <a:prstGeom prst="line">
            <a:avLst/>
          </a:prstGeom>
          <a:ln>
            <a:solidFill>
              <a:srgbClr val="E60020"/>
            </a:solidFill>
          </a:ln>
          <a:effectLst/>
        </p:spPr>
        <p:style>
          <a:lnRef idx="2">
            <a:schemeClr val="accent1"/>
          </a:lnRef>
          <a:fillRef idx="0">
            <a:schemeClr val="accent1"/>
          </a:fillRef>
          <a:effectRef idx="1">
            <a:schemeClr val="accent1"/>
          </a:effectRef>
          <a:fontRef idx="minor">
            <a:schemeClr val="tx1"/>
          </a:fontRef>
        </p:style>
      </p:cxnSp>
      <p:sp>
        <p:nvSpPr>
          <p:cNvPr id="21" name="矩形 20"/>
          <p:cNvSpPr/>
          <p:nvPr/>
        </p:nvSpPr>
        <p:spPr>
          <a:xfrm>
            <a:off x="6551205" y="288285"/>
            <a:ext cx="2459891" cy="1508105"/>
          </a:xfrm>
          <a:prstGeom prst="rect">
            <a:avLst/>
          </a:prstGeom>
        </p:spPr>
        <p:txBody>
          <a:bodyPr wrap="square">
            <a:spAutoFit/>
          </a:bodyPr>
          <a:lstStyle/>
          <a:p>
            <a:pPr algn="ctr">
              <a:spcAft>
                <a:spcPts val="1200"/>
              </a:spcAft>
            </a:pPr>
            <a:r>
              <a:rPr lang="en-US" altLang="zh-TW" sz="2400" b="1" dirty="0" smtClean="0">
                <a:solidFill>
                  <a:srgbClr val="E60020"/>
                </a:solidFill>
                <a:latin typeface="Arial"/>
                <a:ea typeface="Stag Book"/>
                <a:cs typeface="Stag Semibold"/>
              </a:rPr>
              <a:t>LAND AREA</a:t>
            </a:r>
          </a:p>
          <a:p>
            <a:pPr algn="ctr"/>
            <a:r>
              <a:rPr lang="en-US" altLang="zh-TW" sz="3600" dirty="0" smtClean="0">
                <a:solidFill>
                  <a:srgbClr val="595959"/>
                </a:solidFill>
                <a:latin typeface="Arial Black"/>
                <a:ea typeface="Stag Book"/>
                <a:cs typeface="Stag Semibold"/>
              </a:rPr>
              <a:t>56,000</a:t>
            </a:r>
            <a:r>
              <a:rPr lang="en-US" altLang="zh-TW" sz="1400" b="1" dirty="0" smtClean="0">
                <a:solidFill>
                  <a:srgbClr val="595959"/>
                </a:solidFill>
                <a:latin typeface="Arial"/>
                <a:ea typeface="Stag Book"/>
                <a:cs typeface="Stag Semibold"/>
              </a:rPr>
              <a:t>km</a:t>
            </a:r>
            <a:r>
              <a:rPr lang="en-US" altLang="zh-TW" sz="1400" b="1" baseline="30000" dirty="0" smtClean="0">
                <a:solidFill>
                  <a:srgbClr val="595959"/>
                </a:solidFill>
                <a:latin typeface="Arial"/>
                <a:ea typeface="Stag Book"/>
                <a:cs typeface="Stag Semibold"/>
              </a:rPr>
              <a:t>2</a:t>
            </a:r>
          </a:p>
          <a:p>
            <a:pPr algn="ctr">
              <a:spcAft>
                <a:spcPts val="600"/>
              </a:spcAft>
            </a:pPr>
            <a:r>
              <a:rPr lang="en-US" altLang="zh-TW" sz="1100" dirty="0" smtClean="0">
                <a:solidFill>
                  <a:srgbClr val="7F7F7F"/>
                </a:solidFill>
                <a:latin typeface="Arial"/>
                <a:ea typeface="Stag Book"/>
                <a:cs typeface="Stag"/>
              </a:rPr>
              <a:t>&lt;Ireland, Latvia, Panama,</a:t>
            </a:r>
            <a:br>
              <a:rPr lang="en-US" altLang="zh-TW" sz="1100" dirty="0" smtClean="0">
                <a:solidFill>
                  <a:srgbClr val="7F7F7F"/>
                </a:solidFill>
                <a:latin typeface="Arial"/>
                <a:ea typeface="Stag Book"/>
                <a:cs typeface="Stag"/>
              </a:rPr>
            </a:br>
            <a:r>
              <a:rPr lang="en-US" altLang="zh-TW" sz="1100" dirty="0" smtClean="0">
                <a:solidFill>
                  <a:srgbClr val="7F7F7F"/>
                </a:solidFill>
                <a:latin typeface="Arial"/>
                <a:ea typeface="Stag Book"/>
                <a:cs typeface="Stag"/>
              </a:rPr>
              <a:t>West Virginia</a:t>
            </a:r>
            <a:r>
              <a:rPr lang="zh-TW" altLang="en-US" sz="1100" dirty="0" smtClean="0">
                <a:solidFill>
                  <a:srgbClr val="7F7F7F"/>
                </a:solidFill>
                <a:latin typeface="Arial"/>
                <a:ea typeface="Stag Book"/>
                <a:cs typeface="Stag"/>
              </a:rPr>
              <a:t> </a:t>
            </a:r>
            <a:r>
              <a:rPr lang="en-US" altLang="zh-TW" sz="1100" dirty="0" smtClean="0">
                <a:solidFill>
                  <a:srgbClr val="7F7F7F"/>
                </a:solidFill>
                <a:latin typeface="Arial"/>
                <a:ea typeface="Stag Book"/>
                <a:cs typeface="Stag"/>
              </a:rPr>
              <a:t>(US)</a:t>
            </a:r>
            <a:endParaRPr lang="zh-TW" altLang="en-US" sz="1100" dirty="0">
              <a:solidFill>
                <a:srgbClr val="7F7F7F"/>
              </a:solidFill>
              <a:latin typeface="Arial"/>
              <a:ea typeface="Stag Book"/>
              <a:cs typeface="Stag"/>
            </a:endParaRPr>
          </a:p>
        </p:txBody>
      </p:sp>
      <p:cxnSp>
        <p:nvCxnSpPr>
          <p:cNvPr id="22" name="直線接點 21"/>
          <p:cNvCxnSpPr/>
          <p:nvPr/>
        </p:nvCxnSpPr>
        <p:spPr>
          <a:xfrm>
            <a:off x="6551204" y="770549"/>
            <a:ext cx="2459891" cy="0"/>
          </a:xfrm>
          <a:prstGeom prst="line">
            <a:avLst/>
          </a:prstGeom>
          <a:ln>
            <a:solidFill>
              <a:srgbClr val="E60020"/>
            </a:solidFill>
          </a:ln>
          <a:effectLst/>
        </p:spPr>
        <p:style>
          <a:lnRef idx="2">
            <a:schemeClr val="accent1"/>
          </a:lnRef>
          <a:fillRef idx="0">
            <a:schemeClr val="accent1"/>
          </a:fillRef>
          <a:effectRef idx="1">
            <a:schemeClr val="accent1"/>
          </a:effectRef>
          <a:fontRef idx="minor">
            <a:schemeClr val="tx1"/>
          </a:fontRef>
        </p:style>
      </p:cxnSp>
      <p:pic>
        <p:nvPicPr>
          <p:cNvPr id="15" name="圖片 14" descr="China_Guangdong_location_map_150608-02.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0631" y="4440265"/>
            <a:ext cx="1910887" cy="1448177"/>
          </a:xfrm>
          <a:prstGeom prst="rect">
            <a:avLst/>
          </a:prstGeom>
          <a:effectLst>
            <a:outerShdw blurRad="136525" dist="38100" dir="2700000" algn="tl" rotWithShape="0">
              <a:prstClr val="black">
                <a:alpha val="30000"/>
              </a:prstClr>
            </a:outerShdw>
          </a:effectLst>
        </p:spPr>
      </p:pic>
      <p:sp>
        <p:nvSpPr>
          <p:cNvPr id="18" name="文字方塊 17"/>
          <p:cNvSpPr txBox="1"/>
          <p:nvPr/>
        </p:nvSpPr>
        <p:spPr>
          <a:xfrm>
            <a:off x="6109085" y="5742836"/>
            <a:ext cx="1256010" cy="307777"/>
          </a:xfrm>
          <a:prstGeom prst="rect">
            <a:avLst/>
          </a:prstGeom>
          <a:noFill/>
        </p:spPr>
        <p:txBody>
          <a:bodyPr wrap="none" rtlCol="0">
            <a:spAutoFit/>
          </a:bodyPr>
          <a:lstStyle/>
          <a:p>
            <a:r>
              <a:rPr kumimoji="1" lang="en-US" altLang="zh-TW" sz="1400" dirty="0" smtClean="0">
                <a:solidFill>
                  <a:srgbClr val="E60020"/>
                </a:solidFill>
                <a:latin typeface="Arial Black"/>
                <a:ea typeface="微軟正黑體"/>
              </a:rPr>
              <a:t>Hong</a:t>
            </a:r>
            <a:r>
              <a:rPr kumimoji="1" lang="zh-TW" altLang="en-US" sz="1400" dirty="0" smtClean="0">
                <a:solidFill>
                  <a:srgbClr val="E60020"/>
                </a:solidFill>
                <a:latin typeface="Arial Black"/>
                <a:ea typeface="微軟正黑體"/>
              </a:rPr>
              <a:t> </a:t>
            </a:r>
            <a:r>
              <a:rPr kumimoji="1" lang="en-US" altLang="zh-TW" sz="1400" dirty="0" smtClean="0">
                <a:solidFill>
                  <a:srgbClr val="E60020"/>
                </a:solidFill>
                <a:latin typeface="Arial Black"/>
                <a:ea typeface="微軟正黑體"/>
              </a:rPr>
              <a:t>Kong</a:t>
            </a:r>
            <a:endParaRPr kumimoji="1" lang="zh-TW" altLang="en-US" sz="1400" dirty="0">
              <a:solidFill>
                <a:srgbClr val="E60020"/>
              </a:solidFill>
              <a:latin typeface="Arial"/>
              <a:ea typeface="微軟正黑體"/>
            </a:endParaRPr>
          </a:p>
        </p:txBody>
      </p:sp>
      <p:sp>
        <p:nvSpPr>
          <p:cNvPr id="24" name="橢圓 23"/>
          <p:cNvSpPr/>
          <p:nvPr/>
        </p:nvSpPr>
        <p:spPr>
          <a:xfrm>
            <a:off x="5905863" y="5824675"/>
            <a:ext cx="138332" cy="138332"/>
          </a:xfrm>
          <a:prstGeom prst="ellipse">
            <a:avLst/>
          </a:prstGeom>
          <a:solidFill>
            <a:schemeClr val="accent1"/>
          </a:solidFill>
          <a:ln w="19050" cmpd="sng">
            <a:solidFill>
              <a:schemeClr val="bg1"/>
            </a:solidFill>
          </a:ln>
          <a:effectLst>
            <a:outerShdw blurRad="111125" dist="38100" dir="2700000" algn="tl" rotWithShape="0">
              <a:prstClr val="black">
                <a:alpha val="18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sp>
        <p:nvSpPr>
          <p:cNvPr id="35" name="TextBox 34"/>
          <p:cNvSpPr txBox="1"/>
          <p:nvPr/>
        </p:nvSpPr>
        <p:spPr>
          <a:xfrm>
            <a:off x="7583561" y="3156704"/>
            <a:ext cx="1596912" cy="246221"/>
          </a:xfrm>
          <a:prstGeom prst="rect">
            <a:avLst/>
          </a:prstGeom>
          <a:noFill/>
        </p:spPr>
        <p:txBody>
          <a:bodyPr wrap="none" rtlCol="0">
            <a:spAutoFit/>
          </a:bodyPr>
          <a:lstStyle/>
          <a:p>
            <a:r>
              <a:rPr lang="en-GB" sz="1000" i="1" dirty="0" smtClean="0">
                <a:solidFill>
                  <a:srgbClr val="000000">
                    <a:lumMod val="75000"/>
                    <a:lumOff val="25000"/>
                  </a:srgbClr>
                </a:solidFill>
                <a:latin typeface="Arial"/>
              </a:rPr>
              <a:t>Source: CBRE Research</a:t>
            </a:r>
            <a:endParaRPr lang="en-US" sz="1000" i="1" dirty="0">
              <a:solidFill>
                <a:srgbClr val="000000">
                  <a:lumMod val="75000"/>
                  <a:lumOff val="25000"/>
                </a:srgbClr>
              </a:solidFill>
              <a:latin typeface="Arial"/>
            </a:endParaRPr>
          </a:p>
        </p:txBody>
      </p:sp>
    </p:spTree>
    <p:extLst>
      <p:ext uri="{BB962C8B-B14F-4D97-AF65-F5344CB8AC3E}">
        <p14:creationId xmlns:p14="http://schemas.microsoft.com/office/powerpoint/2010/main" val="29049260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4"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03" y="21393"/>
            <a:ext cx="9162228" cy="6833495"/>
          </a:xfrm>
          <a:prstGeom prst="rect">
            <a:avLst/>
          </a:prstGeom>
        </p:spPr>
      </p:pic>
      <p:grpSp>
        <p:nvGrpSpPr>
          <p:cNvPr id="20" name="群組 19"/>
          <p:cNvGrpSpPr/>
          <p:nvPr/>
        </p:nvGrpSpPr>
        <p:grpSpPr>
          <a:xfrm rot="5400000">
            <a:off x="3838049" y="-3848132"/>
            <a:ext cx="1478486" cy="9154586"/>
            <a:chOff x="2507775" y="-1364803"/>
            <a:chExt cx="1478486" cy="9154586"/>
          </a:xfrm>
          <a:gradFill flip="none" rotWithShape="1">
            <a:gsLst>
              <a:gs pos="0">
                <a:srgbClr val="F00020"/>
              </a:gs>
              <a:gs pos="100000">
                <a:srgbClr val="AE0020"/>
              </a:gs>
            </a:gsLst>
            <a:path path="circle">
              <a:fillToRect l="50000" t="50000" r="50000" b="50000"/>
            </a:path>
            <a:tileRect/>
          </a:gradFill>
          <a:effectLst>
            <a:outerShdw blurRad="82550" dist="38100" dir="2700000" algn="tl" rotWithShape="0">
              <a:prstClr val="black">
                <a:alpha val="25000"/>
              </a:prstClr>
            </a:outerShdw>
          </a:effectLst>
        </p:grpSpPr>
        <p:sp>
          <p:nvSpPr>
            <p:cNvPr id="21" name="矩形 20"/>
            <p:cNvSpPr/>
            <p:nvPr userDrawn="1"/>
          </p:nvSpPr>
          <p:spPr>
            <a:xfrm>
              <a:off x="2507775" y="-1364803"/>
              <a:ext cx="1178301" cy="915458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sp>
          <p:nvSpPr>
            <p:cNvPr id="22" name="五邊形 21"/>
            <p:cNvSpPr/>
            <p:nvPr userDrawn="1"/>
          </p:nvSpPr>
          <p:spPr>
            <a:xfrm>
              <a:off x="2512133" y="2846371"/>
              <a:ext cx="1474128" cy="730176"/>
            </a:xfrm>
            <a:prstGeom prst="homePlat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grpSp>
      <p:sp>
        <p:nvSpPr>
          <p:cNvPr id="18" name="矩形 17"/>
          <p:cNvSpPr/>
          <p:nvPr/>
        </p:nvSpPr>
        <p:spPr>
          <a:xfrm>
            <a:off x="268457" y="4239054"/>
            <a:ext cx="2557293" cy="1378153"/>
          </a:xfrm>
          <a:prstGeom prst="rect">
            <a:avLst/>
          </a:prstGeom>
          <a:solidFill>
            <a:schemeClr val="accent3"/>
          </a:solidFill>
          <a:ln>
            <a:noFill/>
          </a:ln>
          <a:effectLst>
            <a:outerShdw blurRad="111125" dist="38100" dir="2700000" algn="tl" rotWithShape="0">
              <a:prstClr val="black">
                <a:alpha val="18000"/>
              </a:prstClr>
            </a:outerShdw>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lnSpc>
                <a:spcPts val="2780"/>
              </a:lnSpc>
            </a:pPr>
            <a:endParaRPr lang="zh-TW" altLang="en-US" sz="1500" dirty="0">
              <a:solidFill>
                <a:prstClr val="white"/>
              </a:solidFill>
              <a:latin typeface="Arial"/>
              <a:ea typeface="Stag Book"/>
              <a:cs typeface="Stag"/>
            </a:endParaRPr>
          </a:p>
        </p:txBody>
      </p:sp>
      <p:sp>
        <p:nvSpPr>
          <p:cNvPr id="3" name="文字方塊 2"/>
          <p:cNvSpPr txBox="1"/>
          <p:nvPr/>
        </p:nvSpPr>
        <p:spPr>
          <a:xfrm>
            <a:off x="268457" y="287649"/>
            <a:ext cx="7076114" cy="615553"/>
          </a:xfrm>
          <a:prstGeom prst="rect">
            <a:avLst/>
          </a:prstGeom>
          <a:noFill/>
        </p:spPr>
        <p:txBody>
          <a:bodyPr wrap="square" rtlCol="0">
            <a:spAutoFit/>
          </a:bodyPr>
          <a:lstStyle/>
          <a:p>
            <a:r>
              <a:rPr kumimoji="1" lang="en-US" altLang="zh-TW" sz="3400" spc="-120" dirty="0" smtClean="0">
                <a:solidFill>
                  <a:srgbClr val="FFFFFF"/>
                </a:solidFill>
                <a:latin typeface="Arial"/>
                <a:ea typeface="微軟正黑體"/>
              </a:rPr>
              <a:t>MOBILE </a:t>
            </a:r>
            <a:r>
              <a:rPr kumimoji="1" lang="en-US" altLang="zh-TW" sz="3400" spc="-120" dirty="0" smtClean="0">
                <a:solidFill>
                  <a:srgbClr val="FFFFFF"/>
                </a:solidFill>
                <a:latin typeface="Arial Black"/>
                <a:ea typeface="微軟正黑體"/>
              </a:rPr>
              <a:t>CONNECTIVITY</a:t>
            </a:r>
            <a:endParaRPr kumimoji="1" lang="zh-TW" altLang="en-US" sz="3400" dirty="0">
              <a:solidFill>
                <a:srgbClr val="FFFFFF"/>
              </a:solidFill>
              <a:latin typeface="Arial Black"/>
              <a:ea typeface="微軟正黑體"/>
            </a:endParaRPr>
          </a:p>
        </p:txBody>
      </p:sp>
      <p:sp>
        <p:nvSpPr>
          <p:cNvPr id="5" name="矩形 4"/>
          <p:cNvSpPr/>
          <p:nvPr/>
        </p:nvSpPr>
        <p:spPr>
          <a:xfrm>
            <a:off x="268456" y="2452415"/>
            <a:ext cx="2557293" cy="2164339"/>
          </a:xfrm>
          <a:prstGeom prst="rect">
            <a:avLst/>
          </a:prstGeom>
          <a:solidFill>
            <a:schemeClr val="accent3"/>
          </a:solidFill>
          <a:ln>
            <a:noFill/>
          </a:ln>
          <a:effectLst>
            <a:outerShdw blurRad="111125" dist="38100" dir="2700000" algn="tl" rotWithShape="0">
              <a:prstClr val="black">
                <a:alpha val="18000"/>
              </a:prstClr>
            </a:outerShdw>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lnSpc>
                <a:spcPts val="2780"/>
              </a:lnSpc>
            </a:pPr>
            <a:endParaRPr lang="zh-TW" altLang="en-US" sz="1500" dirty="0">
              <a:solidFill>
                <a:prstClr val="white"/>
              </a:solidFill>
              <a:latin typeface="Arial"/>
              <a:ea typeface="Stag Book"/>
              <a:cs typeface="Stag"/>
            </a:endParaRPr>
          </a:p>
        </p:txBody>
      </p:sp>
      <p:sp>
        <p:nvSpPr>
          <p:cNvPr id="7" name="矩形 6"/>
          <p:cNvSpPr/>
          <p:nvPr/>
        </p:nvSpPr>
        <p:spPr>
          <a:xfrm>
            <a:off x="268458" y="4835829"/>
            <a:ext cx="2557292" cy="729430"/>
          </a:xfrm>
          <a:prstGeom prst="rect">
            <a:avLst/>
          </a:prstGeom>
        </p:spPr>
        <p:txBody>
          <a:bodyPr wrap="square">
            <a:spAutoFit/>
          </a:bodyPr>
          <a:lstStyle/>
          <a:p>
            <a:pPr algn="ctr">
              <a:lnSpc>
                <a:spcPct val="90000"/>
              </a:lnSpc>
              <a:buClr>
                <a:srgbClr val="666666"/>
              </a:buClr>
              <a:buSzPct val="90000"/>
              <a:defRPr/>
            </a:pPr>
            <a:r>
              <a:rPr lang="en-US" altLang="zh-TW" sz="1300" b="1" dirty="0" smtClean="0">
                <a:solidFill>
                  <a:srgbClr val="404040"/>
                </a:solidFill>
                <a:latin typeface="Arial"/>
                <a:ea typeface="Stag Book"/>
                <a:cs typeface="Stag"/>
              </a:rPr>
              <a:t>Asia’s </a:t>
            </a:r>
            <a:r>
              <a:rPr lang="en-GB" altLang="zh-TW" sz="1300" b="1" dirty="0" smtClean="0">
                <a:solidFill>
                  <a:srgbClr val="404040"/>
                </a:solidFill>
                <a:latin typeface="Arial"/>
                <a:ea typeface="Stag Book"/>
                <a:cs typeface="Stag"/>
              </a:rPr>
              <a:t>second </a:t>
            </a:r>
            <a:r>
              <a:rPr lang="en-US" altLang="zh-TW" sz="1300" b="1" dirty="0" smtClean="0">
                <a:solidFill>
                  <a:srgbClr val="404040"/>
                </a:solidFill>
                <a:latin typeface="Arial"/>
                <a:ea typeface="Stag Book"/>
                <a:cs typeface="Stag"/>
              </a:rPr>
              <a:t>fastest </a:t>
            </a:r>
            <a:r>
              <a:rPr lang="en-US" altLang="zh-TW" sz="1300" b="1" dirty="0">
                <a:solidFill>
                  <a:srgbClr val="404040"/>
                </a:solidFill>
                <a:latin typeface="Arial"/>
                <a:ea typeface="Stag Book"/>
                <a:cs typeface="Stag"/>
              </a:rPr>
              <a:t>speed for internet access </a:t>
            </a:r>
            <a:endParaRPr lang="en-US" altLang="zh-TW" sz="1300" b="1" dirty="0" smtClean="0">
              <a:solidFill>
                <a:srgbClr val="404040"/>
              </a:solidFill>
              <a:latin typeface="Arial"/>
              <a:ea typeface="Stag Book"/>
              <a:cs typeface="Stag"/>
            </a:endParaRPr>
          </a:p>
          <a:p>
            <a:pPr algn="ctr">
              <a:lnSpc>
                <a:spcPct val="90000"/>
              </a:lnSpc>
              <a:buClr>
                <a:srgbClr val="666666"/>
              </a:buClr>
              <a:buSzPct val="90000"/>
              <a:defRPr/>
            </a:pPr>
            <a:endParaRPr lang="en-US" altLang="zh-TW" sz="1000" dirty="0">
              <a:solidFill>
                <a:srgbClr val="000000"/>
              </a:solidFill>
              <a:latin typeface="Arial"/>
              <a:ea typeface="Stag Book"/>
              <a:cs typeface="Stag"/>
            </a:endParaRPr>
          </a:p>
          <a:p>
            <a:pPr algn="ctr">
              <a:lnSpc>
                <a:spcPct val="90000"/>
              </a:lnSpc>
              <a:buClr>
                <a:srgbClr val="666666"/>
              </a:buClr>
              <a:buSzPct val="90000"/>
              <a:defRPr/>
            </a:pPr>
            <a:r>
              <a:rPr lang="en-US" altLang="zh-TW" sz="1000" dirty="0">
                <a:solidFill>
                  <a:srgbClr val="000000"/>
                </a:solidFill>
                <a:latin typeface="Arial"/>
                <a:ea typeface="Stag Book"/>
                <a:cs typeface="Stag"/>
              </a:rPr>
              <a:t>(</a:t>
            </a:r>
            <a:r>
              <a:rPr lang="en-US" altLang="zh-TW" sz="1000" dirty="0" smtClean="0">
                <a:solidFill>
                  <a:srgbClr val="000000"/>
                </a:solidFill>
                <a:latin typeface="Arial"/>
                <a:ea typeface="Stag Book"/>
                <a:cs typeface="Stag"/>
              </a:rPr>
              <a:t>Akamai Technologies, Q4 2016)</a:t>
            </a:r>
            <a:endParaRPr lang="en-US" altLang="zh-TW" sz="1000" dirty="0">
              <a:solidFill>
                <a:srgbClr val="000000"/>
              </a:solidFill>
              <a:latin typeface="Arial"/>
              <a:ea typeface="Stag Book"/>
              <a:cs typeface="Stag"/>
            </a:endParaRPr>
          </a:p>
        </p:txBody>
      </p:sp>
      <p:sp>
        <p:nvSpPr>
          <p:cNvPr id="11" name="矩形 10"/>
          <p:cNvSpPr/>
          <p:nvPr/>
        </p:nvSpPr>
        <p:spPr>
          <a:xfrm>
            <a:off x="6629993" y="4336650"/>
            <a:ext cx="2362448" cy="2330779"/>
          </a:xfrm>
          <a:prstGeom prst="rect">
            <a:avLst/>
          </a:prstGeom>
          <a:solidFill>
            <a:srgbClr val="FFFFFF"/>
          </a:solidFill>
          <a:ln>
            <a:noFill/>
          </a:ln>
          <a:effectLst>
            <a:outerShdw blurRad="111125" dist="38100" dir="2700000" algn="tl" rotWithShape="0">
              <a:prstClr val="black">
                <a:alpha val="18000"/>
              </a:prstClr>
            </a:outerShdw>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lnSpc>
                <a:spcPts val="2780"/>
              </a:lnSpc>
            </a:pPr>
            <a:endParaRPr lang="zh-TW" altLang="en-US" sz="1500" dirty="0">
              <a:solidFill>
                <a:prstClr val="white"/>
              </a:solidFill>
              <a:latin typeface="Arial"/>
              <a:ea typeface="Stag Book"/>
              <a:cs typeface="Stag"/>
            </a:endParaRPr>
          </a:p>
        </p:txBody>
      </p:sp>
      <p:sp>
        <p:nvSpPr>
          <p:cNvPr id="12" name="矩形 11"/>
          <p:cNvSpPr/>
          <p:nvPr/>
        </p:nvSpPr>
        <p:spPr>
          <a:xfrm>
            <a:off x="6580470" y="5479489"/>
            <a:ext cx="2362446" cy="1147494"/>
          </a:xfrm>
          <a:prstGeom prst="rect">
            <a:avLst/>
          </a:prstGeom>
        </p:spPr>
        <p:txBody>
          <a:bodyPr wrap="square">
            <a:spAutoFit/>
          </a:bodyPr>
          <a:lstStyle/>
          <a:p>
            <a:pPr algn="ctr">
              <a:lnSpc>
                <a:spcPct val="90000"/>
              </a:lnSpc>
              <a:buClr>
                <a:srgbClr val="666666"/>
              </a:buClr>
              <a:buSzPct val="90000"/>
              <a:defRPr/>
            </a:pPr>
            <a:r>
              <a:rPr lang="en-US" altLang="zh-TW" sz="1300" b="1" dirty="0" smtClean="0">
                <a:solidFill>
                  <a:prstClr val="white">
                    <a:lumMod val="50000"/>
                  </a:prstClr>
                </a:solidFill>
                <a:latin typeface="Arial"/>
                <a:ea typeface="Stag Book"/>
                <a:cs typeface="Stag"/>
              </a:rPr>
              <a:t>for smartphone</a:t>
            </a:r>
            <a:br>
              <a:rPr lang="en-US" altLang="zh-TW" sz="1300" b="1" dirty="0" smtClean="0">
                <a:solidFill>
                  <a:prstClr val="white">
                    <a:lumMod val="50000"/>
                  </a:prstClr>
                </a:solidFill>
                <a:latin typeface="Arial"/>
                <a:ea typeface="Stag Book"/>
                <a:cs typeface="Stag"/>
              </a:rPr>
            </a:br>
            <a:r>
              <a:rPr lang="en-US" altLang="zh-TW" sz="1300" b="1" dirty="0" smtClean="0">
                <a:solidFill>
                  <a:prstClr val="white">
                    <a:lumMod val="50000"/>
                  </a:prstClr>
                </a:solidFill>
                <a:latin typeface="Arial"/>
                <a:ea typeface="Stag Book"/>
                <a:cs typeface="Stag"/>
              </a:rPr>
              <a:t>penetration rate </a:t>
            </a:r>
          </a:p>
          <a:p>
            <a:pPr algn="ctr">
              <a:lnSpc>
                <a:spcPct val="90000"/>
              </a:lnSpc>
              <a:buClr>
                <a:srgbClr val="666666"/>
              </a:buClr>
              <a:buSzPct val="90000"/>
              <a:defRPr/>
            </a:pPr>
            <a:r>
              <a:rPr lang="en-US" altLang="zh-TW" sz="4000" dirty="0" smtClean="0">
                <a:solidFill>
                  <a:srgbClr val="E60020"/>
                </a:solidFill>
                <a:latin typeface="Arial"/>
                <a:ea typeface="Stag Book"/>
                <a:cs typeface="Stag"/>
              </a:rPr>
              <a:t>&gt;</a:t>
            </a:r>
            <a:r>
              <a:rPr lang="en-US" altLang="zh-TW" sz="4000" b="1" dirty="0" smtClean="0">
                <a:solidFill>
                  <a:srgbClr val="E60020"/>
                </a:solidFill>
                <a:latin typeface="Arial"/>
                <a:ea typeface="Stag Book"/>
                <a:cs typeface="Stag"/>
              </a:rPr>
              <a:t>235</a:t>
            </a:r>
            <a:r>
              <a:rPr lang="en-US" altLang="zh-TW" sz="3000" dirty="0" smtClean="0">
                <a:solidFill>
                  <a:srgbClr val="E60020"/>
                </a:solidFill>
                <a:latin typeface="Arial"/>
                <a:ea typeface="Stag Book"/>
                <a:cs typeface="Stag"/>
              </a:rPr>
              <a:t>%</a:t>
            </a:r>
            <a:r>
              <a:rPr lang="en-US" altLang="zh-TW" sz="4000" b="1" dirty="0" smtClean="0">
                <a:solidFill>
                  <a:srgbClr val="E60020"/>
                </a:solidFill>
                <a:latin typeface="Arial"/>
                <a:ea typeface="Stag Book"/>
                <a:cs typeface="Stag"/>
              </a:rPr>
              <a:t> </a:t>
            </a:r>
            <a:endParaRPr lang="en-US" altLang="zh-TW" sz="4000" b="1" dirty="0">
              <a:solidFill>
                <a:srgbClr val="E60020"/>
              </a:solidFill>
              <a:latin typeface="Arial"/>
              <a:ea typeface="Stag Book"/>
              <a:cs typeface="Stag"/>
            </a:endParaRPr>
          </a:p>
          <a:p>
            <a:pPr algn="ctr">
              <a:lnSpc>
                <a:spcPct val="90000"/>
              </a:lnSpc>
              <a:buClr>
                <a:srgbClr val="666666"/>
              </a:buClr>
              <a:buSzPct val="90000"/>
              <a:defRPr/>
            </a:pPr>
            <a:r>
              <a:rPr lang="en-US" altLang="zh-TW" sz="1000" dirty="0">
                <a:solidFill>
                  <a:srgbClr val="000000"/>
                </a:solidFill>
                <a:latin typeface="Arial"/>
                <a:ea typeface="Stag Book"/>
                <a:cs typeface="Stag"/>
              </a:rPr>
              <a:t>(OFCA, </a:t>
            </a:r>
            <a:r>
              <a:rPr lang="en-GB" altLang="zh-TW" sz="1000" dirty="0" smtClean="0">
                <a:solidFill>
                  <a:srgbClr val="000000"/>
                </a:solidFill>
                <a:latin typeface="Arial"/>
                <a:ea typeface="Stag Book"/>
                <a:cs typeface="Stag"/>
              </a:rPr>
              <a:t>November 2016</a:t>
            </a:r>
            <a:r>
              <a:rPr lang="en-US" altLang="zh-TW" sz="1000" dirty="0" smtClean="0">
                <a:solidFill>
                  <a:srgbClr val="000000"/>
                </a:solidFill>
                <a:latin typeface="Arial"/>
                <a:ea typeface="Stag Book"/>
                <a:cs typeface="Stag"/>
              </a:rPr>
              <a:t>)</a:t>
            </a:r>
            <a:endParaRPr lang="en-US" altLang="zh-TW" sz="1000" dirty="0">
              <a:solidFill>
                <a:srgbClr val="000000"/>
              </a:solidFill>
              <a:latin typeface="Arial"/>
              <a:ea typeface="Stag Book"/>
              <a:cs typeface="Stag"/>
            </a:endParaRPr>
          </a:p>
        </p:txBody>
      </p:sp>
      <p:sp>
        <p:nvSpPr>
          <p:cNvPr id="13" name="矩形 12"/>
          <p:cNvSpPr/>
          <p:nvPr/>
        </p:nvSpPr>
        <p:spPr>
          <a:xfrm>
            <a:off x="277983" y="3471825"/>
            <a:ext cx="2557292" cy="1144929"/>
          </a:xfrm>
          <a:prstGeom prst="rect">
            <a:avLst/>
          </a:prstGeom>
        </p:spPr>
        <p:txBody>
          <a:bodyPr wrap="square">
            <a:spAutoFit/>
          </a:bodyPr>
          <a:lstStyle/>
          <a:p>
            <a:pPr algn="ctr">
              <a:lnSpc>
                <a:spcPct val="90000"/>
              </a:lnSpc>
              <a:buClr>
                <a:srgbClr val="666666"/>
              </a:buClr>
              <a:buSzPct val="90000"/>
              <a:defRPr/>
            </a:pPr>
            <a:r>
              <a:rPr lang="en-US" altLang="zh-TW" sz="1300" b="1" dirty="0">
                <a:solidFill>
                  <a:srgbClr val="404040"/>
                </a:solidFill>
                <a:latin typeface="Arial"/>
                <a:ea typeface="Stag Book"/>
                <a:cs typeface="Stag"/>
              </a:rPr>
              <a:t>Household broadband </a:t>
            </a:r>
            <a:r>
              <a:rPr lang="en-US" altLang="zh-TW" sz="1300" b="1" dirty="0" smtClean="0">
                <a:solidFill>
                  <a:srgbClr val="404040"/>
                </a:solidFill>
                <a:latin typeface="Arial"/>
                <a:ea typeface="Stag Book"/>
                <a:cs typeface="Stag"/>
              </a:rPr>
              <a:t>penetration rate </a:t>
            </a:r>
            <a:r>
              <a:rPr lang="en-US" altLang="zh-TW" sz="4000" b="1" dirty="0" smtClean="0">
                <a:solidFill>
                  <a:srgbClr val="E60020"/>
                </a:solidFill>
                <a:latin typeface="Arial"/>
                <a:ea typeface="Stag Book"/>
                <a:cs typeface="Stag"/>
              </a:rPr>
              <a:t>86.4</a:t>
            </a:r>
            <a:r>
              <a:rPr lang="en-US" altLang="zh-TW" sz="3000" dirty="0" smtClean="0">
                <a:solidFill>
                  <a:srgbClr val="E60020"/>
                </a:solidFill>
                <a:latin typeface="Arial"/>
                <a:ea typeface="Stag Book"/>
                <a:cs typeface="Stag"/>
              </a:rPr>
              <a:t>%</a:t>
            </a:r>
            <a:r>
              <a:rPr lang="en-US" altLang="zh-TW" sz="4000" b="1" dirty="0" smtClean="0">
                <a:solidFill>
                  <a:srgbClr val="E60020"/>
                </a:solidFill>
                <a:latin typeface="Arial"/>
                <a:ea typeface="Stag Book"/>
                <a:cs typeface="Stag"/>
              </a:rPr>
              <a:t> </a:t>
            </a:r>
            <a:endParaRPr lang="en-US" altLang="zh-TW" sz="4000" b="1" dirty="0">
              <a:solidFill>
                <a:srgbClr val="E60020"/>
              </a:solidFill>
              <a:latin typeface="Arial"/>
              <a:ea typeface="Stag Book"/>
              <a:cs typeface="Stag"/>
            </a:endParaRPr>
          </a:p>
          <a:p>
            <a:pPr algn="ctr">
              <a:lnSpc>
                <a:spcPct val="90000"/>
              </a:lnSpc>
              <a:buClr>
                <a:srgbClr val="666666"/>
              </a:buClr>
              <a:buSzPct val="90000"/>
              <a:defRPr/>
            </a:pPr>
            <a:r>
              <a:rPr lang="en-US" altLang="zh-TW" sz="1000" dirty="0">
                <a:solidFill>
                  <a:srgbClr val="000000"/>
                </a:solidFill>
                <a:latin typeface="Arial"/>
                <a:ea typeface="Stag Book"/>
                <a:cs typeface="Stag"/>
              </a:rPr>
              <a:t>(</a:t>
            </a:r>
            <a:r>
              <a:rPr lang="en-US" altLang="zh-TW" sz="1000" dirty="0" smtClean="0">
                <a:solidFill>
                  <a:srgbClr val="000000"/>
                </a:solidFill>
                <a:latin typeface="Arial"/>
                <a:ea typeface="Stag Book"/>
                <a:cs typeface="Stag"/>
              </a:rPr>
              <a:t>OFCA, November</a:t>
            </a:r>
            <a:r>
              <a:rPr lang="en-GB" altLang="zh-TW" sz="1000" dirty="0" smtClean="0">
                <a:solidFill>
                  <a:srgbClr val="000000"/>
                </a:solidFill>
                <a:latin typeface="Arial"/>
                <a:ea typeface="Stag Book"/>
                <a:cs typeface="Stag"/>
              </a:rPr>
              <a:t> </a:t>
            </a:r>
            <a:r>
              <a:rPr lang="en-US" altLang="zh-TW" sz="1000" dirty="0" smtClean="0">
                <a:solidFill>
                  <a:srgbClr val="000000"/>
                </a:solidFill>
                <a:latin typeface="Arial"/>
                <a:ea typeface="Stag Book"/>
                <a:cs typeface="Stag"/>
              </a:rPr>
              <a:t>2016)</a:t>
            </a:r>
            <a:endParaRPr lang="en-US" altLang="zh-TW" sz="1000" dirty="0">
              <a:solidFill>
                <a:srgbClr val="000000"/>
              </a:solidFill>
              <a:latin typeface="Arial"/>
              <a:ea typeface="Stag Book"/>
              <a:cs typeface="Stag"/>
            </a:endParaRPr>
          </a:p>
        </p:txBody>
      </p:sp>
      <p:sp>
        <p:nvSpPr>
          <p:cNvPr id="8" name="矩形 7"/>
          <p:cNvSpPr/>
          <p:nvPr/>
        </p:nvSpPr>
        <p:spPr>
          <a:xfrm>
            <a:off x="7640948" y="4721529"/>
            <a:ext cx="1099242" cy="430887"/>
          </a:xfrm>
          <a:prstGeom prst="rect">
            <a:avLst/>
          </a:prstGeom>
        </p:spPr>
        <p:txBody>
          <a:bodyPr wrap="none">
            <a:spAutoFit/>
          </a:bodyPr>
          <a:lstStyle/>
          <a:p>
            <a:r>
              <a:rPr lang="en-US" altLang="zh-TW" sz="2200" b="1" dirty="0">
                <a:solidFill>
                  <a:srgbClr val="E60020"/>
                </a:solidFill>
                <a:latin typeface="Arial"/>
                <a:ea typeface="Stag Book"/>
                <a:cs typeface="Stag"/>
              </a:rPr>
              <a:t>in Asia </a:t>
            </a:r>
            <a:endParaRPr lang="zh-TW" altLang="en-US" sz="2200" dirty="0">
              <a:solidFill>
                <a:srgbClr val="E60020"/>
              </a:solidFill>
              <a:latin typeface="Arial"/>
              <a:ea typeface="微軟正黑體"/>
            </a:endParaRPr>
          </a:p>
        </p:txBody>
      </p:sp>
      <p:pic>
        <p:nvPicPr>
          <p:cNvPr id="23" name="圖片 2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765500" y="445596"/>
            <a:ext cx="1167188" cy="287649"/>
          </a:xfrm>
          <a:prstGeom prst="rect">
            <a:avLst/>
          </a:prstGeom>
        </p:spPr>
      </p:pic>
      <p:pic>
        <p:nvPicPr>
          <p:cNvPr id="10" name="圖片 9"/>
          <p:cNvPicPr>
            <a:picLocks noChangeAspect="1"/>
          </p:cNvPicPr>
          <p:nvPr/>
        </p:nvPicPr>
        <p:blipFill>
          <a:blip r:embed="rId5"/>
          <a:stretch>
            <a:fillRect/>
          </a:stretch>
        </p:blipFill>
        <p:spPr>
          <a:xfrm>
            <a:off x="1032855" y="2587215"/>
            <a:ext cx="1047547" cy="831875"/>
          </a:xfrm>
          <a:prstGeom prst="rect">
            <a:avLst/>
          </a:prstGeom>
        </p:spPr>
      </p:pic>
      <p:pic>
        <p:nvPicPr>
          <p:cNvPr id="2" name="圖片 1"/>
          <p:cNvPicPr>
            <a:picLocks noChangeAspect="1"/>
          </p:cNvPicPr>
          <p:nvPr/>
        </p:nvPicPr>
        <p:blipFill>
          <a:blip r:embed="rId6"/>
          <a:stretch>
            <a:fillRect/>
          </a:stretch>
        </p:blipFill>
        <p:spPr>
          <a:xfrm>
            <a:off x="6980548" y="4465024"/>
            <a:ext cx="613798" cy="944304"/>
          </a:xfrm>
          <a:prstGeom prst="rect">
            <a:avLst/>
          </a:prstGeom>
        </p:spPr>
      </p:pic>
    </p:spTree>
    <p:extLst>
      <p:ext uri="{BB962C8B-B14F-4D97-AF65-F5344CB8AC3E}">
        <p14:creationId xmlns:p14="http://schemas.microsoft.com/office/powerpoint/2010/main" val="3373493288"/>
      </p:ext>
    </p:extLst>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3676535" y="3429000"/>
            <a:ext cx="2744984" cy="3429000"/>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lIns="63500" tIns="0" rIns="63500" bIns="190500" rtlCol="0" anchor="t"/>
          <a:lstStyle/>
          <a:p>
            <a:endParaRPr lang="en-US" altLang="zh-TW" sz="1000" dirty="0" smtClean="0">
              <a:solidFill>
                <a:srgbClr val="7F7F7F"/>
              </a:solidFill>
              <a:latin typeface="Arial"/>
              <a:ea typeface="Stag Book"/>
              <a:cs typeface="Stag Semibold"/>
            </a:endParaRPr>
          </a:p>
        </p:txBody>
      </p:sp>
      <p:sp>
        <p:nvSpPr>
          <p:cNvPr id="9" name="矩形 8"/>
          <p:cNvSpPr/>
          <p:nvPr/>
        </p:nvSpPr>
        <p:spPr>
          <a:xfrm>
            <a:off x="3676535" y="0"/>
            <a:ext cx="2744984" cy="3428999"/>
          </a:xfrm>
          <a:prstGeom prst="rect">
            <a:avLst/>
          </a:prstGeom>
          <a:solidFill>
            <a:srgbClr val="595959"/>
          </a:solidFill>
          <a:ln>
            <a:noFill/>
          </a:ln>
          <a:effectLst/>
        </p:spPr>
        <p:style>
          <a:lnRef idx="1">
            <a:schemeClr val="accent1"/>
          </a:lnRef>
          <a:fillRef idx="3">
            <a:schemeClr val="accent1"/>
          </a:fillRef>
          <a:effectRef idx="2">
            <a:schemeClr val="accent1"/>
          </a:effectRef>
          <a:fontRef idx="minor">
            <a:schemeClr val="lt1"/>
          </a:fontRef>
        </p:style>
        <p:txBody>
          <a:bodyPr lIns="63500" tIns="0" rIns="63500" bIns="190500" rtlCol="0" anchor="t"/>
          <a:lstStyle/>
          <a:p>
            <a:endParaRPr lang="en-US" altLang="zh-TW" sz="1000" dirty="0" smtClean="0">
              <a:solidFill>
                <a:srgbClr val="7F7F7F"/>
              </a:solidFill>
              <a:latin typeface="Arial"/>
              <a:ea typeface="Stag Book"/>
              <a:cs typeface="Stag Semibold"/>
            </a:endParaRPr>
          </a:p>
        </p:txBody>
      </p:sp>
      <p:grpSp>
        <p:nvGrpSpPr>
          <p:cNvPr id="23" name="群組 22"/>
          <p:cNvGrpSpPr/>
          <p:nvPr/>
        </p:nvGrpSpPr>
        <p:grpSpPr>
          <a:xfrm>
            <a:off x="1" y="0"/>
            <a:ext cx="3986260" cy="6857999"/>
            <a:chOff x="1" y="0"/>
            <a:chExt cx="3986260" cy="6857999"/>
          </a:xfrm>
          <a:gradFill flip="none" rotWithShape="1">
            <a:gsLst>
              <a:gs pos="1000">
                <a:srgbClr val="F00020"/>
              </a:gs>
              <a:gs pos="100000">
                <a:srgbClr val="AE0020"/>
              </a:gs>
            </a:gsLst>
            <a:path path="circle">
              <a:fillToRect l="50000" t="50000" r="50000" b="50000"/>
            </a:path>
            <a:tileRect/>
          </a:gradFill>
          <a:effectLst>
            <a:outerShdw blurRad="82550" dist="38100" dir="2700000" algn="tl" rotWithShape="0">
              <a:prstClr val="black">
                <a:alpha val="25000"/>
              </a:prstClr>
            </a:outerShdw>
          </a:effectLst>
        </p:grpSpPr>
        <p:sp>
          <p:nvSpPr>
            <p:cNvPr id="24" name="矩形 23"/>
            <p:cNvSpPr/>
            <p:nvPr userDrawn="1"/>
          </p:nvSpPr>
          <p:spPr>
            <a:xfrm>
              <a:off x="1" y="0"/>
              <a:ext cx="3686076" cy="685799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sp>
          <p:nvSpPr>
            <p:cNvPr id="25" name="五邊形 24"/>
            <p:cNvSpPr/>
            <p:nvPr userDrawn="1"/>
          </p:nvSpPr>
          <p:spPr>
            <a:xfrm>
              <a:off x="2512133" y="3058578"/>
              <a:ext cx="1474128" cy="730176"/>
            </a:xfrm>
            <a:prstGeom prst="homePlat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grpSp>
      <p:sp>
        <p:nvSpPr>
          <p:cNvPr id="2" name="文字方塊 1"/>
          <p:cNvSpPr txBox="1"/>
          <p:nvPr/>
        </p:nvSpPr>
        <p:spPr>
          <a:xfrm>
            <a:off x="134451" y="2859612"/>
            <a:ext cx="3484226" cy="1138773"/>
          </a:xfrm>
          <a:prstGeom prst="rect">
            <a:avLst/>
          </a:prstGeom>
          <a:noFill/>
        </p:spPr>
        <p:txBody>
          <a:bodyPr wrap="square" rtlCol="0">
            <a:spAutoFit/>
          </a:bodyPr>
          <a:lstStyle/>
          <a:p>
            <a:r>
              <a:rPr kumimoji="1" lang="en-US" altLang="zh-TW" sz="3400" spc="-120" dirty="0" smtClean="0">
                <a:solidFill>
                  <a:srgbClr val="FFFFFF"/>
                </a:solidFill>
                <a:latin typeface="Arial Black"/>
                <a:ea typeface="微軟正黑體"/>
              </a:rPr>
              <a:t>BUSINESS-TO-CONSUMER</a:t>
            </a:r>
            <a:endParaRPr kumimoji="1" lang="zh-TW" altLang="en-US" sz="3400" dirty="0">
              <a:solidFill>
                <a:srgbClr val="FFFFFF"/>
              </a:solidFill>
              <a:latin typeface="Arial Black"/>
              <a:ea typeface="微軟正黑體"/>
            </a:endParaRPr>
          </a:p>
        </p:txBody>
      </p:sp>
      <p:sp>
        <p:nvSpPr>
          <p:cNvPr id="10" name="矩形 9"/>
          <p:cNvSpPr/>
          <p:nvPr/>
        </p:nvSpPr>
        <p:spPr>
          <a:xfrm>
            <a:off x="4116652" y="2201939"/>
            <a:ext cx="1864751" cy="1138773"/>
          </a:xfrm>
          <a:prstGeom prst="rect">
            <a:avLst/>
          </a:prstGeom>
        </p:spPr>
        <p:txBody>
          <a:bodyPr wrap="square">
            <a:spAutoFit/>
          </a:bodyPr>
          <a:lstStyle/>
          <a:p>
            <a:pPr algn="ctr"/>
            <a:r>
              <a:rPr lang="en-US" altLang="zh-TW" sz="5000" dirty="0" smtClean="0">
                <a:solidFill>
                  <a:srgbClr val="FFFFFF"/>
                </a:solidFill>
                <a:latin typeface="Arial Black"/>
                <a:ea typeface="Stag Book"/>
                <a:cs typeface="Stag Semibold"/>
              </a:rPr>
              <a:t>5.1</a:t>
            </a:r>
            <a:r>
              <a:rPr lang="en-US" altLang="zh-TW" sz="3000" dirty="0" smtClean="0">
                <a:solidFill>
                  <a:srgbClr val="FFFFFF"/>
                </a:solidFill>
                <a:latin typeface="Arial"/>
                <a:ea typeface="Stag Book"/>
                <a:cs typeface="Stag Semibold"/>
              </a:rPr>
              <a:t>M</a:t>
            </a:r>
            <a:endParaRPr lang="en-US" altLang="zh-TW" sz="5000" dirty="0" smtClean="0">
              <a:solidFill>
                <a:srgbClr val="FFFFFF"/>
              </a:solidFill>
              <a:latin typeface="Arial"/>
              <a:ea typeface="Stag Book"/>
              <a:cs typeface="Stag Semibold"/>
            </a:endParaRPr>
          </a:p>
          <a:p>
            <a:pPr algn="ctr"/>
            <a:r>
              <a:rPr lang="en-US" altLang="zh-TW" dirty="0" smtClean="0">
                <a:solidFill>
                  <a:srgbClr val="FFFFFF"/>
                </a:solidFill>
                <a:latin typeface="Arial"/>
                <a:ea typeface="Stag Book"/>
                <a:cs typeface="Stag Semibold"/>
              </a:rPr>
              <a:t>in </a:t>
            </a:r>
            <a:r>
              <a:rPr lang="en-US" altLang="zh-TW" dirty="0">
                <a:solidFill>
                  <a:srgbClr val="FFFFFF"/>
                </a:solidFill>
                <a:latin typeface="Arial"/>
                <a:ea typeface="Stag Book"/>
                <a:cs typeface="Stag Semibold"/>
              </a:rPr>
              <a:t>Asia </a:t>
            </a:r>
            <a:r>
              <a:rPr lang="en-US" altLang="zh-TW" dirty="0" smtClean="0">
                <a:solidFill>
                  <a:srgbClr val="FFFFFF"/>
                </a:solidFill>
                <a:latin typeface="Arial"/>
                <a:ea typeface="Stag Book"/>
                <a:cs typeface="Stag Semibold"/>
              </a:rPr>
              <a:t>Pacific</a:t>
            </a:r>
            <a:endParaRPr lang="en-US" altLang="zh-TW" dirty="0">
              <a:solidFill>
                <a:srgbClr val="FFFFFF"/>
              </a:solidFill>
              <a:latin typeface="Arial"/>
              <a:ea typeface="Stag Book"/>
              <a:cs typeface="Stag Semibold"/>
            </a:endParaRPr>
          </a:p>
        </p:txBody>
      </p:sp>
      <p:sp>
        <p:nvSpPr>
          <p:cNvPr id="11" name="矩形 10"/>
          <p:cNvSpPr/>
          <p:nvPr/>
        </p:nvSpPr>
        <p:spPr>
          <a:xfrm>
            <a:off x="3855229" y="283320"/>
            <a:ext cx="2491783" cy="646331"/>
          </a:xfrm>
          <a:prstGeom prst="rect">
            <a:avLst/>
          </a:prstGeom>
        </p:spPr>
        <p:txBody>
          <a:bodyPr wrap="square">
            <a:spAutoFit/>
          </a:bodyPr>
          <a:lstStyle/>
          <a:p>
            <a:pPr algn="ctr"/>
            <a:r>
              <a:rPr lang="en-US" altLang="zh-TW" dirty="0" smtClean="0">
                <a:solidFill>
                  <a:prstClr val="white"/>
                </a:solidFill>
                <a:latin typeface="Arial"/>
                <a:ea typeface="Stag Book"/>
                <a:cs typeface="Stag Semibold"/>
              </a:rPr>
              <a:t>142,000 HNWIs in HK, </a:t>
            </a:r>
            <a:r>
              <a:rPr lang="en-US" altLang="zh-TW" b="1" dirty="0" smtClean="0">
                <a:solidFill>
                  <a:prstClr val="white"/>
                </a:solidFill>
                <a:latin typeface="Arial"/>
                <a:ea typeface="Stag Book"/>
                <a:cs typeface="Stag Semibold"/>
              </a:rPr>
              <a:t>up 281%</a:t>
            </a:r>
            <a:r>
              <a:rPr lang="en-US" altLang="zh-TW" sz="1050" b="1" dirty="0" smtClean="0">
                <a:solidFill>
                  <a:prstClr val="white"/>
                </a:solidFill>
                <a:latin typeface="Arial"/>
                <a:ea typeface="Stag Book"/>
                <a:cs typeface="Stag Semibold"/>
              </a:rPr>
              <a:t> </a:t>
            </a:r>
            <a:r>
              <a:rPr lang="en-US" altLang="zh-TW" sz="800" dirty="0" smtClean="0">
                <a:solidFill>
                  <a:prstClr val="white"/>
                </a:solidFill>
                <a:latin typeface="Arial"/>
                <a:ea typeface="Stag Book"/>
                <a:cs typeface="Stag Semibold"/>
              </a:rPr>
              <a:t>(2009-2015)</a:t>
            </a:r>
            <a:endParaRPr lang="en-US" altLang="zh-TW" sz="800" dirty="0">
              <a:solidFill>
                <a:prstClr val="white"/>
              </a:solidFill>
              <a:latin typeface="Arial"/>
              <a:ea typeface="Stag Book"/>
              <a:cs typeface="Stag Semibold"/>
            </a:endParaRPr>
          </a:p>
        </p:txBody>
      </p:sp>
      <p:sp>
        <p:nvSpPr>
          <p:cNvPr id="31" name="矩形 30"/>
          <p:cNvSpPr/>
          <p:nvPr/>
        </p:nvSpPr>
        <p:spPr>
          <a:xfrm>
            <a:off x="6410936" y="3429000"/>
            <a:ext cx="2744984" cy="3429000"/>
          </a:xfrm>
          <a:prstGeom prst="rect">
            <a:avLst/>
          </a:prstGeom>
          <a:solidFill>
            <a:schemeClr val="tx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lIns="63500" tIns="0" rIns="63500" bIns="190500" rtlCol="0" anchor="t"/>
          <a:lstStyle/>
          <a:p>
            <a:endParaRPr lang="en-US" altLang="zh-TW" sz="1000" dirty="0" smtClean="0">
              <a:solidFill>
                <a:srgbClr val="7F7F7F"/>
              </a:solidFill>
              <a:latin typeface="Arial"/>
              <a:ea typeface="Stag Book"/>
              <a:cs typeface="Stag Semibold"/>
            </a:endParaRPr>
          </a:p>
        </p:txBody>
      </p:sp>
      <p:sp>
        <p:nvSpPr>
          <p:cNvPr id="32" name="矩形 31"/>
          <p:cNvSpPr/>
          <p:nvPr/>
        </p:nvSpPr>
        <p:spPr>
          <a:xfrm>
            <a:off x="6410936" y="0"/>
            <a:ext cx="2744984" cy="3428999"/>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63500" tIns="0" rIns="63500" bIns="190500" rtlCol="0" anchor="t"/>
          <a:lstStyle/>
          <a:p>
            <a:endParaRPr lang="en-US" altLang="zh-TW" sz="1000" dirty="0" smtClean="0">
              <a:solidFill>
                <a:srgbClr val="7F7F7F"/>
              </a:solidFill>
              <a:latin typeface="Arial"/>
              <a:ea typeface="Stag Book"/>
              <a:cs typeface="Stag Semibold"/>
            </a:endParaRPr>
          </a:p>
        </p:txBody>
      </p:sp>
      <p:pic>
        <p:nvPicPr>
          <p:cNvPr id="33" name="圖片 32"/>
          <p:cNvPicPr>
            <a:picLocks noChangeAspect="1"/>
          </p:cNvPicPr>
          <p:nvPr/>
        </p:nvPicPr>
        <p:blipFill>
          <a:blip r:embed="rId2"/>
          <a:stretch>
            <a:fillRect/>
          </a:stretch>
        </p:blipFill>
        <p:spPr>
          <a:xfrm>
            <a:off x="4517571" y="1053788"/>
            <a:ext cx="1052286" cy="1105974"/>
          </a:xfrm>
          <a:prstGeom prst="rect">
            <a:avLst/>
          </a:prstGeom>
        </p:spPr>
      </p:pic>
      <p:sp>
        <p:nvSpPr>
          <p:cNvPr id="34" name="矩形 33"/>
          <p:cNvSpPr/>
          <p:nvPr/>
        </p:nvSpPr>
        <p:spPr>
          <a:xfrm>
            <a:off x="6421519" y="2201939"/>
            <a:ext cx="2722481" cy="1138773"/>
          </a:xfrm>
          <a:prstGeom prst="rect">
            <a:avLst/>
          </a:prstGeom>
        </p:spPr>
        <p:txBody>
          <a:bodyPr wrap="square">
            <a:spAutoFit/>
          </a:bodyPr>
          <a:lstStyle/>
          <a:p>
            <a:pPr algn="ctr"/>
            <a:r>
              <a:rPr lang="en-US" altLang="zh-TW" sz="5000" dirty="0" smtClean="0">
                <a:solidFill>
                  <a:srgbClr val="E60020"/>
                </a:solidFill>
                <a:latin typeface="Arial Black"/>
                <a:ea typeface="Stag Book"/>
                <a:cs typeface="Stag Semibold"/>
              </a:rPr>
              <a:t>42.8</a:t>
            </a:r>
            <a:r>
              <a:rPr lang="en-US" altLang="zh-TW" sz="3000" dirty="0" smtClean="0">
                <a:solidFill>
                  <a:srgbClr val="E60020"/>
                </a:solidFill>
                <a:latin typeface="Arial"/>
                <a:ea typeface="Stag Book"/>
                <a:cs typeface="Stag Semibold"/>
              </a:rPr>
              <a:t>M</a:t>
            </a:r>
            <a:endParaRPr lang="en-US" altLang="zh-TW" sz="5000" dirty="0" smtClean="0">
              <a:solidFill>
                <a:srgbClr val="E60020"/>
              </a:solidFill>
              <a:latin typeface="Arial"/>
              <a:ea typeface="Stag Book"/>
              <a:cs typeface="Stag Semibold"/>
            </a:endParaRPr>
          </a:p>
          <a:p>
            <a:pPr algn="ctr"/>
            <a:r>
              <a:rPr lang="en-US" altLang="zh-TW" dirty="0">
                <a:solidFill>
                  <a:srgbClr val="7F7F7F"/>
                </a:solidFill>
                <a:latin typeface="Arial"/>
                <a:ea typeface="Stag Book"/>
                <a:cs typeface="Stag Semibold"/>
              </a:rPr>
              <a:t>from Mainland</a:t>
            </a:r>
          </a:p>
        </p:txBody>
      </p:sp>
      <p:sp>
        <p:nvSpPr>
          <p:cNvPr id="35" name="矩形 34"/>
          <p:cNvSpPr/>
          <p:nvPr/>
        </p:nvSpPr>
        <p:spPr>
          <a:xfrm>
            <a:off x="6410936" y="283320"/>
            <a:ext cx="2744984" cy="646331"/>
          </a:xfrm>
          <a:prstGeom prst="rect">
            <a:avLst/>
          </a:prstGeom>
        </p:spPr>
        <p:txBody>
          <a:bodyPr wrap="square">
            <a:spAutoFit/>
          </a:bodyPr>
          <a:lstStyle/>
          <a:p>
            <a:pPr algn="ctr"/>
            <a:r>
              <a:rPr lang="en-US" altLang="zh-TW" dirty="0" smtClean="0">
                <a:solidFill>
                  <a:srgbClr val="000000">
                    <a:lumMod val="50000"/>
                    <a:lumOff val="50000"/>
                  </a:srgbClr>
                </a:solidFill>
                <a:latin typeface="Arial"/>
                <a:ea typeface="Stag Book"/>
                <a:cs typeface="Stag Semibold"/>
              </a:rPr>
              <a:t>56.7 </a:t>
            </a:r>
            <a:r>
              <a:rPr lang="en-US" altLang="zh-TW" dirty="0">
                <a:solidFill>
                  <a:srgbClr val="000000">
                    <a:lumMod val="50000"/>
                    <a:lumOff val="50000"/>
                  </a:srgbClr>
                </a:solidFill>
                <a:latin typeface="Arial"/>
                <a:ea typeface="Stag Book"/>
                <a:cs typeface="Stag Semibold"/>
              </a:rPr>
              <a:t>million visitors </a:t>
            </a:r>
            <a:r>
              <a:rPr lang="en-US" altLang="zh-TW" dirty="0" smtClean="0">
                <a:solidFill>
                  <a:srgbClr val="000000">
                    <a:lumMod val="50000"/>
                    <a:lumOff val="50000"/>
                  </a:srgbClr>
                </a:solidFill>
                <a:latin typeface="Arial"/>
                <a:ea typeface="Stag Book"/>
                <a:cs typeface="Stag Semibold"/>
              </a:rPr>
              <a:t/>
            </a:r>
            <a:br>
              <a:rPr lang="en-US" altLang="zh-TW" dirty="0" smtClean="0">
                <a:solidFill>
                  <a:srgbClr val="000000">
                    <a:lumMod val="50000"/>
                    <a:lumOff val="50000"/>
                  </a:srgbClr>
                </a:solidFill>
                <a:latin typeface="Arial"/>
                <a:ea typeface="Stag Book"/>
                <a:cs typeface="Stag Semibold"/>
              </a:rPr>
            </a:br>
            <a:r>
              <a:rPr lang="en-US" altLang="zh-TW" dirty="0" smtClean="0">
                <a:solidFill>
                  <a:srgbClr val="000000">
                    <a:lumMod val="50000"/>
                    <a:lumOff val="50000"/>
                  </a:srgbClr>
                </a:solidFill>
                <a:latin typeface="Arial"/>
                <a:ea typeface="Stag Book"/>
                <a:cs typeface="Stag Semibold"/>
              </a:rPr>
              <a:t>in 2016</a:t>
            </a:r>
            <a:endParaRPr lang="en-US" altLang="zh-TW" b="1" dirty="0">
              <a:solidFill>
                <a:srgbClr val="000000">
                  <a:lumMod val="50000"/>
                  <a:lumOff val="50000"/>
                </a:srgbClr>
              </a:solidFill>
              <a:latin typeface="Arial"/>
              <a:ea typeface="Stag Book"/>
              <a:cs typeface="Stag Semibold"/>
            </a:endParaRPr>
          </a:p>
        </p:txBody>
      </p:sp>
      <p:pic>
        <p:nvPicPr>
          <p:cNvPr id="36" name="圖片 35"/>
          <p:cNvPicPr>
            <a:picLocks noChangeAspect="1"/>
          </p:cNvPicPr>
          <p:nvPr/>
        </p:nvPicPr>
        <p:blipFill>
          <a:blip r:embed="rId3"/>
          <a:stretch>
            <a:fillRect/>
          </a:stretch>
        </p:blipFill>
        <p:spPr>
          <a:xfrm>
            <a:off x="7224434" y="1149979"/>
            <a:ext cx="1216329" cy="1009783"/>
          </a:xfrm>
          <a:prstGeom prst="rect">
            <a:avLst/>
          </a:prstGeom>
        </p:spPr>
      </p:pic>
      <p:pic>
        <p:nvPicPr>
          <p:cNvPr id="37" name="圖片 36"/>
          <p:cNvPicPr>
            <a:picLocks noChangeAspect="1"/>
          </p:cNvPicPr>
          <p:nvPr/>
        </p:nvPicPr>
        <p:blipFill>
          <a:blip r:embed="rId4"/>
          <a:stretch>
            <a:fillRect/>
          </a:stretch>
        </p:blipFill>
        <p:spPr>
          <a:xfrm>
            <a:off x="3807604" y="4114738"/>
            <a:ext cx="973810" cy="973810"/>
          </a:xfrm>
          <a:prstGeom prst="rect">
            <a:avLst/>
          </a:prstGeom>
        </p:spPr>
      </p:pic>
      <p:sp>
        <p:nvSpPr>
          <p:cNvPr id="39" name="矩形 38"/>
          <p:cNvSpPr/>
          <p:nvPr/>
        </p:nvSpPr>
        <p:spPr>
          <a:xfrm>
            <a:off x="4762364" y="3620001"/>
            <a:ext cx="1648571" cy="1646605"/>
          </a:xfrm>
          <a:prstGeom prst="rect">
            <a:avLst/>
          </a:prstGeom>
        </p:spPr>
        <p:txBody>
          <a:bodyPr wrap="square">
            <a:spAutoFit/>
          </a:bodyPr>
          <a:lstStyle/>
          <a:p>
            <a:pPr algn="ctr"/>
            <a:r>
              <a:rPr lang="en-US" altLang="zh-TW" sz="1600" dirty="0" smtClean="0">
                <a:solidFill>
                  <a:srgbClr val="000000">
                    <a:lumMod val="85000"/>
                    <a:lumOff val="15000"/>
                  </a:srgbClr>
                </a:solidFill>
                <a:latin typeface="Arial"/>
                <a:ea typeface="Stag Book"/>
                <a:cs typeface="Stag Semibold"/>
              </a:rPr>
              <a:t>HK is ranked as the 2</a:t>
            </a:r>
            <a:r>
              <a:rPr lang="en-US" altLang="zh-TW" sz="1600" baseline="30000" dirty="0" smtClean="0">
                <a:solidFill>
                  <a:srgbClr val="000000">
                    <a:lumMod val="85000"/>
                    <a:lumOff val="15000"/>
                  </a:srgbClr>
                </a:solidFill>
                <a:latin typeface="Arial"/>
                <a:ea typeface="Stag Book"/>
                <a:cs typeface="Stag Semibold"/>
              </a:rPr>
              <a:t>nd</a:t>
            </a:r>
            <a:r>
              <a:rPr lang="en-US" altLang="zh-TW" sz="1600" dirty="0" smtClean="0">
                <a:solidFill>
                  <a:srgbClr val="000000">
                    <a:lumMod val="85000"/>
                    <a:lumOff val="15000"/>
                  </a:srgbClr>
                </a:solidFill>
                <a:latin typeface="Arial"/>
                <a:ea typeface="Stag Book"/>
                <a:cs typeface="Stag Semibold"/>
              </a:rPr>
              <a:t> most attractive global destination for luxury retailer</a:t>
            </a:r>
            <a:endParaRPr lang="en-US" altLang="zh-TW" sz="1400" dirty="0" smtClean="0">
              <a:solidFill>
                <a:srgbClr val="000000">
                  <a:lumMod val="85000"/>
                  <a:lumOff val="15000"/>
                </a:srgbClr>
              </a:solidFill>
              <a:latin typeface="Arial"/>
              <a:ea typeface="Stag Book"/>
              <a:cs typeface="Stag Semibold"/>
            </a:endParaRPr>
          </a:p>
          <a:p>
            <a:pPr algn="ctr"/>
            <a:r>
              <a:rPr lang="en-US" altLang="zh-TW" sz="1050" dirty="0" smtClean="0">
                <a:solidFill>
                  <a:srgbClr val="505050"/>
                </a:solidFill>
                <a:latin typeface="Arial"/>
                <a:ea typeface="Stag Book"/>
                <a:cs typeface="Stag Semibold"/>
              </a:rPr>
              <a:t>(Jones Lang LaSalle, 2016)</a:t>
            </a:r>
            <a:endParaRPr lang="en-US" altLang="zh-TW" sz="1050" dirty="0">
              <a:solidFill>
                <a:srgbClr val="505050"/>
              </a:solidFill>
              <a:latin typeface="Arial"/>
              <a:ea typeface="Stag Book"/>
              <a:cs typeface="Stag Semibold"/>
            </a:endParaRPr>
          </a:p>
        </p:txBody>
      </p:sp>
      <p:sp>
        <p:nvSpPr>
          <p:cNvPr id="40" name="矩形 39"/>
          <p:cNvSpPr/>
          <p:nvPr/>
        </p:nvSpPr>
        <p:spPr>
          <a:xfrm>
            <a:off x="3713289" y="5315403"/>
            <a:ext cx="2697646" cy="1415772"/>
          </a:xfrm>
          <a:prstGeom prst="rect">
            <a:avLst/>
          </a:prstGeom>
        </p:spPr>
        <p:txBody>
          <a:bodyPr wrap="square">
            <a:spAutoFit/>
          </a:bodyPr>
          <a:lstStyle/>
          <a:p>
            <a:pPr algn="ctr"/>
            <a:r>
              <a:rPr lang="en-US" altLang="zh-TW" sz="3000" dirty="0" smtClean="0">
                <a:solidFill>
                  <a:srgbClr val="F00020"/>
                </a:solidFill>
                <a:latin typeface="Arial"/>
                <a:ea typeface="Stag Book"/>
                <a:cs typeface="Stag Semibold"/>
              </a:rPr>
              <a:t>US$</a:t>
            </a:r>
            <a:r>
              <a:rPr lang="en-US" altLang="zh-TW" sz="5000" dirty="0" smtClean="0">
                <a:solidFill>
                  <a:srgbClr val="F00020"/>
                </a:solidFill>
                <a:latin typeface="Arial Black"/>
                <a:ea typeface="Stag Book"/>
                <a:cs typeface="Stag Semibold"/>
              </a:rPr>
              <a:t>56</a:t>
            </a:r>
            <a:r>
              <a:rPr lang="en-US" altLang="zh-TW" sz="3000" dirty="0" smtClean="0">
                <a:solidFill>
                  <a:srgbClr val="F00020"/>
                </a:solidFill>
                <a:latin typeface="Arial"/>
                <a:ea typeface="Stag Book"/>
                <a:cs typeface="Stag Semibold"/>
              </a:rPr>
              <a:t>bn</a:t>
            </a:r>
          </a:p>
          <a:p>
            <a:pPr algn="ctr"/>
            <a:r>
              <a:rPr lang="en-US" altLang="zh-TW" dirty="0" smtClean="0">
                <a:solidFill>
                  <a:srgbClr val="000000"/>
                </a:solidFill>
                <a:latin typeface="Arial"/>
                <a:ea typeface="Stag Book"/>
                <a:cs typeface="Stag Semibold"/>
              </a:rPr>
              <a:t>Total retail sales in value</a:t>
            </a:r>
          </a:p>
          <a:p>
            <a:pPr algn="ctr"/>
            <a:r>
              <a:rPr lang="en-US" altLang="zh-TW" sz="900" dirty="0" smtClean="0">
                <a:solidFill>
                  <a:srgbClr val="505050"/>
                </a:solidFill>
                <a:latin typeface="Arial"/>
                <a:ea typeface="Stag Book"/>
                <a:cs typeface="Stag Semibold"/>
              </a:rPr>
              <a:t>(Hong Kong Retail Management Association, 2016)</a:t>
            </a:r>
          </a:p>
        </p:txBody>
      </p:sp>
      <p:sp>
        <p:nvSpPr>
          <p:cNvPr id="41" name="矩形 40"/>
          <p:cNvSpPr/>
          <p:nvPr/>
        </p:nvSpPr>
        <p:spPr>
          <a:xfrm>
            <a:off x="6433257" y="3827227"/>
            <a:ext cx="2722481" cy="861774"/>
          </a:xfrm>
          <a:prstGeom prst="rect">
            <a:avLst/>
          </a:prstGeom>
        </p:spPr>
        <p:txBody>
          <a:bodyPr wrap="square">
            <a:spAutoFit/>
          </a:bodyPr>
          <a:lstStyle/>
          <a:p>
            <a:pPr algn="ctr"/>
            <a:r>
              <a:rPr lang="en-US" altLang="zh-TW" sz="5000" dirty="0" smtClean="0">
                <a:solidFill>
                  <a:prstClr val="white"/>
                </a:solidFill>
                <a:latin typeface="Arial Black"/>
                <a:ea typeface="Stag Book"/>
                <a:cs typeface="Stag Semibold"/>
              </a:rPr>
              <a:t>61</a:t>
            </a:r>
            <a:r>
              <a:rPr lang="en-US" altLang="zh-TW" dirty="0">
                <a:solidFill>
                  <a:prstClr val="white"/>
                </a:solidFill>
                <a:latin typeface="Arial"/>
                <a:ea typeface="Stag Book"/>
                <a:cs typeface="Stag Semibold"/>
              </a:rPr>
              <a:t> </a:t>
            </a:r>
            <a:r>
              <a:rPr lang="en-US" altLang="zh-TW" dirty="0" smtClean="0">
                <a:solidFill>
                  <a:prstClr val="white"/>
                </a:solidFill>
                <a:latin typeface="Arial"/>
                <a:ea typeface="Stag Book"/>
                <a:cs typeface="Stag Semibold"/>
              </a:rPr>
              <a:t>Michelin-starred</a:t>
            </a:r>
            <a:endParaRPr lang="en-US" altLang="zh-TW" dirty="0">
              <a:solidFill>
                <a:prstClr val="white"/>
              </a:solidFill>
              <a:latin typeface="Arial"/>
              <a:ea typeface="Stag Book"/>
              <a:cs typeface="Stag Semibold"/>
            </a:endParaRPr>
          </a:p>
        </p:txBody>
      </p:sp>
      <p:sp>
        <p:nvSpPr>
          <p:cNvPr id="42" name="矩形 41"/>
          <p:cNvSpPr/>
          <p:nvPr/>
        </p:nvSpPr>
        <p:spPr>
          <a:xfrm>
            <a:off x="6411994" y="4655102"/>
            <a:ext cx="2744984" cy="369332"/>
          </a:xfrm>
          <a:prstGeom prst="rect">
            <a:avLst/>
          </a:prstGeom>
        </p:spPr>
        <p:txBody>
          <a:bodyPr wrap="square">
            <a:spAutoFit/>
          </a:bodyPr>
          <a:lstStyle/>
          <a:p>
            <a:pPr algn="ctr"/>
            <a:r>
              <a:rPr lang="en-US" altLang="zh-TW" dirty="0" smtClean="0">
                <a:solidFill>
                  <a:srgbClr val="FFFFFF"/>
                </a:solidFill>
                <a:latin typeface="Arial Black"/>
                <a:ea typeface="Stag Book"/>
                <a:cs typeface="Stag Semibold"/>
              </a:rPr>
              <a:t>restaurants </a:t>
            </a:r>
            <a:r>
              <a:rPr lang="en-US" altLang="zh-TW" dirty="0" smtClean="0">
                <a:solidFill>
                  <a:srgbClr val="FFFFFF"/>
                </a:solidFill>
                <a:latin typeface="Arial"/>
                <a:ea typeface="Stag Book"/>
                <a:cs typeface="Stag Semibold"/>
              </a:rPr>
              <a:t>in HK </a:t>
            </a:r>
            <a:endParaRPr lang="en-US" altLang="zh-TW" dirty="0">
              <a:solidFill>
                <a:srgbClr val="FFFFFF"/>
              </a:solidFill>
              <a:latin typeface="Arial"/>
              <a:ea typeface="Stag Book"/>
              <a:cs typeface="Stag Semibold"/>
            </a:endParaRPr>
          </a:p>
        </p:txBody>
      </p:sp>
      <p:pic>
        <p:nvPicPr>
          <p:cNvPr id="44" name="圖片 43"/>
          <p:cNvPicPr>
            <a:picLocks noChangeAspect="1"/>
          </p:cNvPicPr>
          <p:nvPr/>
        </p:nvPicPr>
        <p:blipFill>
          <a:blip r:embed="rId5"/>
          <a:stretch>
            <a:fillRect/>
          </a:stretch>
        </p:blipFill>
        <p:spPr>
          <a:xfrm>
            <a:off x="6805528" y="5372100"/>
            <a:ext cx="1955800" cy="939800"/>
          </a:xfrm>
          <a:prstGeom prst="rect">
            <a:avLst/>
          </a:prstGeom>
        </p:spPr>
      </p:pic>
      <p:pic>
        <p:nvPicPr>
          <p:cNvPr id="26" name="圖片 2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45863" y="6373770"/>
            <a:ext cx="1135625" cy="279870"/>
          </a:xfrm>
          <a:prstGeom prst="rect">
            <a:avLst/>
          </a:prstGeom>
        </p:spPr>
      </p:pic>
      <p:sp>
        <p:nvSpPr>
          <p:cNvPr id="3" name="TextBox 2"/>
          <p:cNvSpPr txBox="1"/>
          <p:nvPr/>
        </p:nvSpPr>
        <p:spPr>
          <a:xfrm>
            <a:off x="8258175" y="5078651"/>
            <a:ext cx="849913" cy="261610"/>
          </a:xfrm>
          <a:prstGeom prst="rect">
            <a:avLst/>
          </a:prstGeom>
          <a:noFill/>
        </p:spPr>
        <p:txBody>
          <a:bodyPr wrap="none" rtlCol="0">
            <a:spAutoFit/>
          </a:bodyPr>
          <a:lstStyle/>
          <a:p>
            <a:r>
              <a:rPr lang="en-GB" sz="1100" dirty="0" smtClean="0">
                <a:solidFill>
                  <a:prstClr val="white"/>
                </a:solidFill>
                <a:latin typeface="Arial"/>
              </a:rPr>
              <a:t>(Apr 2017)</a:t>
            </a:r>
            <a:endParaRPr lang="en-GB" sz="1100" dirty="0">
              <a:solidFill>
                <a:prstClr val="white"/>
              </a:solidFill>
              <a:latin typeface="Arial"/>
            </a:endParaRPr>
          </a:p>
        </p:txBody>
      </p:sp>
    </p:spTree>
    <p:extLst>
      <p:ext uri="{BB962C8B-B14F-4D97-AF65-F5344CB8AC3E}">
        <p14:creationId xmlns:p14="http://schemas.microsoft.com/office/powerpoint/2010/main" val="32306763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par>
                                <p:cTn id="11" presetID="22" presetClass="entr" presetSubtype="4"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wipe(down)">
                                      <p:cBhvr>
                                        <p:cTn id="13" dur="500"/>
                                        <p:tgtEl>
                                          <p:spTgt spid="33"/>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down)">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ipe(up)">
                                      <p:cBhvr>
                                        <p:cTn id="21" dur="500"/>
                                        <p:tgtEl>
                                          <p:spTgt spid="36"/>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wipe(up)">
                                      <p:cBhvr>
                                        <p:cTn id="24" dur="500"/>
                                        <p:tgtEl>
                                          <p:spTgt spid="34"/>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up)">
                                      <p:cBhvr>
                                        <p:cTn id="27" dur="500"/>
                                        <p:tgtEl>
                                          <p:spTgt spid="32"/>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up)">
                                      <p:cBhvr>
                                        <p:cTn id="30" dur="500"/>
                                        <p:tgtEl>
                                          <p:spTgt spid="3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down)">
                                      <p:cBhvr>
                                        <p:cTn id="35" dur="500"/>
                                        <p:tgtEl>
                                          <p:spTgt spid="37"/>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wipe(down)">
                                      <p:cBhvr>
                                        <p:cTn id="38" dur="500"/>
                                        <p:tgtEl>
                                          <p:spTgt spid="39"/>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wipe(down)">
                                      <p:cBhvr>
                                        <p:cTn id="41" dur="500"/>
                                        <p:tgtEl>
                                          <p:spTgt spid="40"/>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wipe(down)">
                                      <p:cBhvr>
                                        <p:cTn id="44" dur="500"/>
                                        <p:tgtEl>
                                          <p:spTgt spid="29"/>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wipe(up)">
                                      <p:cBhvr>
                                        <p:cTn id="49" dur="500"/>
                                        <p:tgtEl>
                                          <p:spTgt spid="31"/>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up)">
                                      <p:cBhvr>
                                        <p:cTn id="52" dur="500"/>
                                        <p:tgtEl>
                                          <p:spTgt spid="42"/>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wipe(up)">
                                      <p:cBhvr>
                                        <p:cTn id="55" dur="500"/>
                                        <p:tgtEl>
                                          <p:spTgt spid="41"/>
                                        </p:tgtEl>
                                      </p:cBhvr>
                                    </p:animEffect>
                                  </p:childTnLst>
                                </p:cTn>
                              </p:par>
                              <p:par>
                                <p:cTn id="56" presetID="22" presetClass="entr" presetSubtype="1" fill="hold" nodeType="with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wipe(up)">
                                      <p:cBhvr>
                                        <p:cTn id="5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9" grpId="0" animBg="1"/>
      <p:bldP spid="10" grpId="0"/>
      <p:bldP spid="11" grpId="0"/>
      <p:bldP spid="31" grpId="0" animBg="1"/>
      <p:bldP spid="32" grpId="0" animBg="1"/>
      <p:bldP spid="34" grpId="0"/>
      <p:bldP spid="35" grpId="0"/>
      <p:bldP spid="39" grpId="0"/>
      <p:bldP spid="40" grpId="0"/>
      <p:bldP spid="41" grpId="0"/>
      <p:bldP spid="4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群組 22"/>
          <p:cNvGrpSpPr/>
          <p:nvPr/>
        </p:nvGrpSpPr>
        <p:grpSpPr>
          <a:xfrm rot="5400000">
            <a:off x="3838049" y="-3848132"/>
            <a:ext cx="1478486" cy="9154586"/>
            <a:chOff x="2507775" y="-1364803"/>
            <a:chExt cx="1478486" cy="9154586"/>
          </a:xfrm>
          <a:gradFill flip="none" rotWithShape="1">
            <a:gsLst>
              <a:gs pos="0">
                <a:srgbClr val="F00020"/>
              </a:gs>
              <a:gs pos="100000">
                <a:srgbClr val="AE0020"/>
              </a:gs>
            </a:gsLst>
            <a:path path="circle">
              <a:fillToRect l="50000" t="50000" r="50000" b="50000"/>
            </a:path>
            <a:tileRect/>
          </a:gradFill>
          <a:effectLst>
            <a:outerShdw blurRad="82550" dist="38100" dir="2700000" algn="tl" rotWithShape="0">
              <a:prstClr val="black">
                <a:alpha val="25000"/>
              </a:prstClr>
            </a:outerShdw>
          </a:effectLst>
        </p:grpSpPr>
        <p:sp>
          <p:nvSpPr>
            <p:cNvPr id="25" name="矩形 24"/>
            <p:cNvSpPr/>
            <p:nvPr userDrawn="1"/>
          </p:nvSpPr>
          <p:spPr>
            <a:xfrm>
              <a:off x="2507775" y="-1364803"/>
              <a:ext cx="1178301" cy="915458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sp>
          <p:nvSpPr>
            <p:cNvPr id="26" name="五邊形 25"/>
            <p:cNvSpPr/>
            <p:nvPr userDrawn="1"/>
          </p:nvSpPr>
          <p:spPr>
            <a:xfrm>
              <a:off x="2512133" y="2846371"/>
              <a:ext cx="1474128" cy="730176"/>
            </a:xfrm>
            <a:prstGeom prst="homePlat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grpSp>
      <p:pic>
        <p:nvPicPr>
          <p:cNvPr id="27" name="圖片 2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765500" y="445596"/>
            <a:ext cx="1167188" cy="287649"/>
          </a:xfrm>
          <a:prstGeom prst="rect">
            <a:avLst/>
          </a:prstGeom>
        </p:spPr>
      </p:pic>
      <p:sp>
        <p:nvSpPr>
          <p:cNvPr id="6" name="文字方塊 8"/>
          <p:cNvSpPr txBox="1"/>
          <p:nvPr/>
        </p:nvSpPr>
        <p:spPr>
          <a:xfrm>
            <a:off x="130078" y="276994"/>
            <a:ext cx="5823045" cy="584775"/>
          </a:xfrm>
          <a:prstGeom prst="rect">
            <a:avLst/>
          </a:prstGeom>
          <a:noFill/>
        </p:spPr>
        <p:txBody>
          <a:bodyPr wrap="square" rtlCol="0">
            <a:spAutoFit/>
          </a:bodyPr>
          <a:lstStyle/>
          <a:p>
            <a:r>
              <a:rPr kumimoji="1" lang="en-US" altLang="zh-TW" sz="3200" spc="-120" dirty="0">
                <a:solidFill>
                  <a:srgbClr val="FFFFFF"/>
                </a:solidFill>
                <a:latin typeface="Arial Black"/>
                <a:ea typeface="微軟正黑體"/>
              </a:rPr>
              <a:t>PRIME CONDUIT </a:t>
            </a:r>
            <a:r>
              <a:rPr kumimoji="1" lang="en-US" altLang="zh-TW" sz="3200" spc="-120" dirty="0" smtClean="0">
                <a:solidFill>
                  <a:srgbClr val="FFFFFF"/>
                </a:solidFill>
                <a:latin typeface="Arial"/>
                <a:ea typeface="微軟正黑體"/>
              </a:rPr>
              <a:t>FOR </a:t>
            </a:r>
            <a:r>
              <a:rPr kumimoji="1" lang="en-US" altLang="zh-TW" sz="3200" spc="-120" dirty="0">
                <a:solidFill>
                  <a:srgbClr val="FFFFFF"/>
                </a:solidFill>
                <a:latin typeface="Arial"/>
                <a:ea typeface="微軟正黑體"/>
              </a:rPr>
              <a:t>FDI</a:t>
            </a:r>
            <a:endParaRPr kumimoji="1" lang="en-US" altLang="zh-TW" sz="3200" spc="-120" dirty="0">
              <a:solidFill>
                <a:srgbClr val="FFFFFF"/>
              </a:solidFill>
              <a:latin typeface="Arial Black"/>
              <a:ea typeface="微軟正黑體"/>
            </a:endParaRPr>
          </a:p>
        </p:txBody>
      </p:sp>
      <p:graphicFrame>
        <p:nvGraphicFramePr>
          <p:cNvPr id="7" name="表格 12"/>
          <p:cNvGraphicFramePr>
            <a:graphicFrameLocks noGrp="1"/>
          </p:cNvGraphicFramePr>
          <p:nvPr>
            <p:extLst>
              <p:ext uri="{D42A27DB-BD31-4B8C-83A1-F6EECF244321}">
                <p14:modId xmlns:p14="http://schemas.microsoft.com/office/powerpoint/2010/main" val="1955372453"/>
              </p:ext>
            </p:extLst>
          </p:nvPr>
        </p:nvGraphicFramePr>
        <p:xfrm>
          <a:off x="4158604" y="1915691"/>
          <a:ext cx="4816529" cy="4020652"/>
        </p:xfrm>
        <a:graphic>
          <a:graphicData uri="http://schemas.openxmlformats.org/drawingml/2006/table">
            <a:tbl>
              <a:tblPr/>
              <a:tblGrid>
                <a:gridCol w="850759"/>
                <a:gridCol w="2628863"/>
                <a:gridCol w="1336907"/>
              </a:tblGrid>
              <a:tr h="35989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600" b="1" i="0" u="none" strike="noStrike" cap="none" normalizeH="0" baseline="0" dirty="0" smtClean="0">
                          <a:ln>
                            <a:noFill/>
                          </a:ln>
                          <a:solidFill>
                            <a:srgbClr val="666666"/>
                          </a:solidFill>
                          <a:effectLst/>
                          <a:latin typeface="+mn-lt"/>
                          <a:ea typeface="Stag Light"/>
                          <a:cs typeface="Stag Light"/>
                        </a:rPr>
                        <a:t>Rank</a:t>
                      </a:r>
                      <a:endParaRPr kumimoji="0" lang="zh-TW" altLang="en-US" sz="1600" b="1" i="0" u="none" strike="noStrike" cap="none" normalizeH="0" baseline="0" dirty="0" smtClean="0">
                        <a:ln>
                          <a:noFill/>
                        </a:ln>
                        <a:solidFill>
                          <a:srgbClr val="666666"/>
                        </a:solidFill>
                        <a:effectLst/>
                        <a:latin typeface="+mn-lt"/>
                        <a:ea typeface="Stag Light"/>
                        <a:cs typeface="Stag Light"/>
                      </a:endParaRPr>
                    </a:p>
                  </a:txBody>
                  <a:tcPr horzOverflow="overflow">
                    <a:lnL>
                      <a:noFill/>
                    </a:lnL>
                    <a:lnR>
                      <a:noFill/>
                    </a:lnR>
                    <a:lnT w="12700" cap="flat" cmpd="sng" algn="ctr">
                      <a:no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AC8B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1" i="0" u="none" strike="noStrike" cap="none" normalizeH="0" baseline="0" dirty="0" smtClean="0">
                          <a:ln>
                            <a:noFill/>
                          </a:ln>
                          <a:solidFill>
                            <a:srgbClr val="666666"/>
                          </a:solidFill>
                          <a:effectLst/>
                          <a:latin typeface="+mn-lt"/>
                          <a:ea typeface="Stag Light"/>
                          <a:cs typeface="Stag Light"/>
                        </a:rPr>
                        <a:t>FDI Inflows</a:t>
                      </a:r>
                      <a:r>
                        <a:rPr kumimoji="0" lang="zh-TW" altLang="en-US" sz="1600" b="1" i="0" u="none" strike="noStrike" cap="none" normalizeH="0" baseline="0" dirty="0" smtClean="0">
                          <a:ln>
                            <a:noFill/>
                          </a:ln>
                          <a:solidFill>
                            <a:srgbClr val="666666"/>
                          </a:solidFill>
                          <a:effectLst/>
                          <a:latin typeface="+mn-lt"/>
                          <a:ea typeface="Stag Light"/>
                          <a:cs typeface="Stag Light"/>
                        </a:rPr>
                        <a:t> </a:t>
                      </a:r>
                      <a:r>
                        <a:rPr kumimoji="0" lang="en-US" altLang="zh-TW" sz="1600" b="1" i="0" u="none" strike="noStrike" cap="none" normalizeH="0" baseline="0" dirty="0" smtClean="0">
                          <a:ln>
                            <a:noFill/>
                          </a:ln>
                          <a:solidFill>
                            <a:srgbClr val="666666"/>
                          </a:solidFill>
                          <a:effectLst/>
                          <a:latin typeface="+mn-lt"/>
                          <a:ea typeface="Stag Light"/>
                          <a:cs typeface="Stag Light"/>
                        </a:rPr>
                        <a:t>(2015)</a:t>
                      </a:r>
                      <a:endParaRPr kumimoji="0" lang="zh-TW" altLang="en-US" sz="1600" b="1" i="0" u="none" strike="noStrike" cap="none" normalizeH="0" baseline="0" dirty="0" smtClean="0">
                        <a:ln>
                          <a:noFill/>
                        </a:ln>
                        <a:solidFill>
                          <a:srgbClr val="666666"/>
                        </a:solidFill>
                        <a:effectLst/>
                        <a:latin typeface="+mn-lt"/>
                        <a:ea typeface="Stag Light"/>
                        <a:cs typeface="Stag Light"/>
                      </a:endParaRPr>
                    </a:p>
                  </a:txBody>
                  <a:tcPr horzOverflow="overflow">
                    <a:lnL>
                      <a:noFill/>
                    </a:lnL>
                    <a:lnR>
                      <a:noFill/>
                    </a:lnR>
                    <a:lnT>
                      <a:noFill/>
                    </a:lnT>
                    <a:lnB w="9525" cap="flat" cmpd="sng" algn="ctr">
                      <a:solidFill>
                        <a:srgbClr val="FFFFFF"/>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600" b="1" i="0" u="none" strike="noStrike" cap="none" normalizeH="0" baseline="0" dirty="0" smtClean="0">
                          <a:ln>
                            <a:noFill/>
                          </a:ln>
                          <a:solidFill>
                            <a:srgbClr val="666666"/>
                          </a:solidFill>
                          <a:effectLst/>
                          <a:latin typeface="+mn-lt"/>
                          <a:ea typeface="Stag Light"/>
                          <a:cs typeface="Stag Light"/>
                        </a:rPr>
                        <a:t>US$ </a:t>
                      </a:r>
                      <a:r>
                        <a:rPr kumimoji="0" lang="en-US" altLang="zh-TW" sz="1600" b="1" i="0" u="none" strike="noStrike" cap="none" normalizeH="0" baseline="0" dirty="0" err="1" smtClean="0">
                          <a:ln>
                            <a:noFill/>
                          </a:ln>
                          <a:solidFill>
                            <a:srgbClr val="666666"/>
                          </a:solidFill>
                          <a:effectLst/>
                          <a:latin typeface="+mn-lt"/>
                          <a:ea typeface="Stag Light"/>
                          <a:cs typeface="Stag Light"/>
                        </a:rPr>
                        <a:t>bn</a:t>
                      </a:r>
                      <a:endParaRPr kumimoji="0" lang="zh-TW" altLang="en-US" sz="1600" b="1" i="0" u="none" strike="noStrike" cap="none" normalizeH="0" baseline="0" dirty="0" smtClean="0">
                        <a:ln>
                          <a:noFill/>
                        </a:ln>
                        <a:solidFill>
                          <a:srgbClr val="666666"/>
                        </a:solidFill>
                        <a:effectLst/>
                        <a:latin typeface="+mn-lt"/>
                        <a:ea typeface="Stag Light"/>
                        <a:cs typeface="Stag Light"/>
                      </a:endParaRPr>
                    </a:p>
                  </a:txBody>
                  <a:tcPr marR="317500" horzOverflow="overflow">
                    <a:lnL>
                      <a:noFill/>
                    </a:lnL>
                    <a:lnR>
                      <a:noFill/>
                    </a:lnR>
                    <a:lnT>
                      <a:noFill/>
                    </a:lnT>
                    <a:lnB w="9525" cap="flat" cmpd="sng" algn="ctr">
                      <a:solidFill>
                        <a:srgbClr val="FFFFFF"/>
                      </a:solidFill>
                      <a:prstDash val="solid"/>
                      <a:round/>
                      <a:headEnd type="none" w="med" len="med"/>
                      <a:tailEnd type="none" w="med" len="med"/>
                    </a:lnB>
                    <a:lnTlToBr>
                      <a:noFill/>
                    </a:lnTlToBr>
                    <a:lnBlToTr>
                      <a:noFill/>
                    </a:lnBlToTr>
                    <a:solidFill>
                      <a:schemeClr val="bg1">
                        <a:lumMod val="85000"/>
                      </a:schemeClr>
                    </a:solidFill>
                  </a:tcPr>
                </a:tc>
              </a:tr>
              <a:tr h="35989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dirty="0" smtClean="0">
                          <a:ln>
                            <a:noFill/>
                          </a:ln>
                          <a:solidFill>
                            <a:srgbClr val="666666"/>
                          </a:solidFill>
                          <a:effectLst/>
                          <a:latin typeface="+mn-lt"/>
                          <a:ea typeface="Stag Light"/>
                          <a:cs typeface="Stag Light"/>
                        </a:rPr>
                        <a:t>1</a:t>
                      </a:r>
                      <a:endParaRPr kumimoji="0" lang="zh-TW" altLang="en-US" sz="1600" b="0" i="0" u="none" strike="noStrike" cap="none" normalizeH="0" baseline="0" dirty="0" smtClean="0">
                        <a:ln>
                          <a:noFill/>
                        </a:ln>
                        <a:solidFill>
                          <a:srgbClr val="666666"/>
                        </a:solidFill>
                        <a:effectLst/>
                        <a:latin typeface="+mn-lt"/>
                        <a:ea typeface="Stag Light"/>
                        <a:cs typeface="Stag Light"/>
                      </a:endParaRPr>
                    </a:p>
                  </a:txBody>
                  <a:tcPr anchor="ctr" horzOverflow="overflow">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AC8B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TW" sz="1600" b="0" i="0" u="none" strike="noStrike" cap="none" normalizeH="0" baseline="0" dirty="0" smtClean="0">
                          <a:ln>
                            <a:noFill/>
                          </a:ln>
                          <a:solidFill>
                            <a:srgbClr val="666666"/>
                          </a:solidFill>
                          <a:effectLst/>
                          <a:latin typeface="+mn-lt"/>
                          <a:ea typeface="Stag Light"/>
                          <a:cs typeface="Stag Light"/>
                        </a:rPr>
                        <a:t>USA</a:t>
                      </a:r>
                      <a:endParaRPr kumimoji="0" lang="zh-TW" altLang="en-US" sz="1600" b="0" i="0" u="none" strike="noStrike" cap="none" normalizeH="0" baseline="0" dirty="0" smtClean="0">
                        <a:ln>
                          <a:noFill/>
                        </a:ln>
                        <a:solidFill>
                          <a:srgbClr val="666666"/>
                        </a:solidFill>
                        <a:effectLst/>
                        <a:latin typeface="+mn-lt"/>
                        <a:ea typeface="Stag Light"/>
                        <a:cs typeface="Stag Light"/>
                      </a:endParaRPr>
                    </a:p>
                  </a:txBody>
                  <a:tcPr anchor="ctr" horzOverflow="overflow">
                    <a:lnL>
                      <a:noFill/>
                    </a:lnL>
                    <a:lnR>
                      <a:noFill/>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zh-TW" sz="1600" b="0" i="0" u="none" strike="noStrike" cap="none" normalizeH="0" baseline="0" dirty="0" smtClean="0">
                          <a:ln>
                            <a:noFill/>
                          </a:ln>
                          <a:solidFill>
                            <a:srgbClr val="666666"/>
                          </a:solidFill>
                          <a:effectLst/>
                          <a:latin typeface="+mn-lt"/>
                          <a:ea typeface="Stag Light"/>
                          <a:cs typeface="Stag Light"/>
                        </a:rPr>
                        <a:t>380</a:t>
                      </a:r>
                      <a:endParaRPr kumimoji="0" lang="zh-TW" altLang="en-US" sz="1600" b="0" i="0" u="none" strike="noStrike" cap="none" normalizeH="0" baseline="0" dirty="0" smtClean="0">
                        <a:ln>
                          <a:noFill/>
                        </a:ln>
                        <a:solidFill>
                          <a:srgbClr val="666666"/>
                        </a:solidFill>
                        <a:effectLst/>
                        <a:latin typeface="+mn-lt"/>
                        <a:ea typeface="Stag Light"/>
                        <a:cs typeface="Stag Light"/>
                      </a:endParaRPr>
                    </a:p>
                  </a:txBody>
                  <a:tcPr marR="317500" anchor="ctr" horzOverflow="overflow">
                    <a:lnL>
                      <a:noFill/>
                    </a:lnL>
                    <a:lnR>
                      <a:noFill/>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a:noFill/>
                    </a:lnTlToBr>
                    <a:lnBlToTr>
                      <a:noFill/>
                    </a:lnBlToTr>
                    <a:solidFill>
                      <a:schemeClr val="bg1">
                        <a:lumMod val="85000"/>
                      </a:schemeClr>
                    </a:solidFill>
                  </a:tcPr>
                </a:tc>
              </a:tr>
              <a:tr h="42173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600" b="1" i="0" u="none" strike="noStrike" cap="none" normalizeH="0" baseline="0" dirty="0" smtClean="0">
                          <a:ln>
                            <a:noFill/>
                          </a:ln>
                          <a:solidFill>
                            <a:srgbClr val="FFFFFF"/>
                          </a:solidFill>
                          <a:effectLst/>
                          <a:latin typeface="+mj-lt"/>
                          <a:ea typeface="Stag Light"/>
                          <a:cs typeface="Stag Light"/>
                        </a:rPr>
                        <a:t>2</a:t>
                      </a:r>
                      <a:endParaRPr kumimoji="0" lang="zh-TW" altLang="en-US" sz="1600" b="1" i="0" u="none" strike="noStrike" cap="none" normalizeH="0" baseline="0" dirty="0" smtClean="0">
                        <a:ln>
                          <a:noFill/>
                        </a:ln>
                        <a:solidFill>
                          <a:srgbClr val="FFFFFF"/>
                        </a:solidFill>
                        <a:effectLst/>
                        <a:latin typeface="+mj-lt"/>
                        <a:ea typeface="Stag Light"/>
                        <a:cs typeface="Stag Light"/>
                      </a:endParaRPr>
                    </a:p>
                  </a:txBody>
                  <a:tcPr anchor="ctr" horzOverflow="overflow">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altLang="zh-TW" sz="2000" b="1" i="0" u="none" strike="noStrike" cap="none" normalizeH="0" baseline="0" dirty="0" smtClean="0">
                          <a:ln>
                            <a:noFill/>
                          </a:ln>
                          <a:solidFill>
                            <a:schemeClr val="bg1"/>
                          </a:solidFill>
                          <a:effectLst/>
                          <a:latin typeface="+mj-lt"/>
                          <a:ea typeface="Stag Light"/>
                          <a:cs typeface="Stag Light"/>
                        </a:rPr>
                        <a:t>Hong Kong</a:t>
                      </a:r>
                      <a:endParaRPr kumimoji="0" lang="zh-TW" altLang="en-US" sz="2000" b="1" i="0" u="none" strike="noStrike" cap="none" normalizeH="0" baseline="0" dirty="0" smtClean="0">
                        <a:ln>
                          <a:noFill/>
                        </a:ln>
                        <a:solidFill>
                          <a:schemeClr val="bg1"/>
                        </a:solidFill>
                        <a:effectLst/>
                        <a:latin typeface="+mj-lt"/>
                        <a:ea typeface="Stag Light"/>
                        <a:cs typeface="Stag Light"/>
                      </a:endParaRPr>
                    </a:p>
                  </a:txBody>
                  <a:tcPr anchor="ctr" horzOverflow="overflow">
                    <a:lnL>
                      <a:noFill/>
                    </a:lnL>
                    <a:lnR>
                      <a:noFill/>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zh-TW" sz="2000" b="1" i="0" u="none" strike="noStrike" cap="none" normalizeH="0" baseline="0" dirty="0" smtClean="0">
                          <a:ln>
                            <a:noFill/>
                          </a:ln>
                          <a:solidFill>
                            <a:srgbClr val="FFFFFF"/>
                          </a:solidFill>
                          <a:effectLst/>
                          <a:latin typeface="+mj-lt"/>
                          <a:ea typeface="Stag Light"/>
                          <a:cs typeface="Stag Light"/>
                        </a:rPr>
                        <a:t>175</a:t>
                      </a:r>
                      <a:endParaRPr kumimoji="0" lang="zh-TW" altLang="en-US" sz="2000" b="1" i="0" u="none" strike="noStrike" cap="none" normalizeH="0" baseline="0" dirty="0" smtClean="0">
                        <a:ln>
                          <a:noFill/>
                        </a:ln>
                        <a:solidFill>
                          <a:srgbClr val="FFFFFF"/>
                        </a:solidFill>
                        <a:effectLst/>
                        <a:latin typeface="+mj-lt"/>
                        <a:ea typeface="Stag Light"/>
                        <a:cs typeface="Stag Light"/>
                      </a:endParaRPr>
                    </a:p>
                  </a:txBody>
                  <a:tcPr marR="317500" anchor="ctr" horzOverflow="overflow">
                    <a:lnL>
                      <a:noFill/>
                    </a:lnL>
                    <a:lnR>
                      <a:noFill/>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a:noFill/>
                    </a:lnTlToBr>
                    <a:lnBlToTr>
                      <a:noFill/>
                    </a:lnBlToTr>
                    <a:solidFill>
                      <a:schemeClr val="accent1"/>
                    </a:solidFill>
                  </a:tcPr>
                </a:tc>
              </a:tr>
              <a:tr h="35989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dirty="0" smtClean="0">
                          <a:ln>
                            <a:noFill/>
                          </a:ln>
                          <a:solidFill>
                            <a:srgbClr val="666666"/>
                          </a:solidFill>
                          <a:effectLst/>
                          <a:latin typeface="+mn-lt"/>
                          <a:ea typeface="Stag Light"/>
                          <a:cs typeface="Stag Light"/>
                        </a:rPr>
                        <a:t>3</a:t>
                      </a:r>
                      <a:endParaRPr kumimoji="0" lang="zh-TW" altLang="en-US" sz="1600" b="0" i="0" u="none" strike="noStrike" cap="none" normalizeH="0" baseline="0" dirty="0" smtClean="0">
                        <a:ln>
                          <a:noFill/>
                        </a:ln>
                        <a:solidFill>
                          <a:srgbClr val="666666"/>
                        </a:solidFill>
                        <a:effectLst/>
                        <a:latin typeface="+mn-lt"/>
                        <a:ea typeface="Stag Light"/>
                        <a:cs typeface="Stag Light"/>
                      </a:endParaRPr>
                    </a:p>
                  </a:txBody>
                  <a:tcPr anchor="ctr" horzOverflow="overflow">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AC8BE"/>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altLang="zh-TW" sz="1600" b="0" i="0" u="none" strike="noStrike" cap="none" normalizeH="0" baseline="0" dirty="0" smtClean="0">
                          <a:ln>
                            <a:noFill/>
                          </a:ln>
                          <a:solidFill>
                            <a:srgbClr val="666666"/>
                          </a:solidFill>
                          <a:effectLst/>
                          <a:latin typeface="+mn-lt"/>
                          <a:ea typeface="Stag Light"/>
                          <a:cs typeface="Stag Light"/>
                        </a:rPr>
                        <a:t>China</a:t>
                      </a:r>
                      <a:endParaRPr kumimoji="0" lang="zh-TW" altLang="en-US" sz="1600" b="0" i="0" u="none" strike="noStrike" cap="none" normalizeH="0" baseline="0" dirty="0" smtClean="0">
                        <a:ln>
                          <a:noFill/>
                        </a:ln>
                        <a:solidFill>
                          <a:srgbClr val="666666"/>
                        </a:solidFill>
                        <a:effectLst/>
                        <a:latin typeface="+mn-lt"/>
                        <a:ea typeface="Stag Light"/>
                        <a:cs typeface="Stag Light"/>
                      </a:endParaRPr>
                    </a:p>
                  </a:txBody>
                  <a:tcPr anchor="ctr" horzOverflow="overflow">
                    <a:lnL>
                      <a:noFill/>
                    </a:lnL>
                    <a:lnR>
                      <a:noFill/>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altLang="zh-TW" sz="1600" b="0" i="0" u="none" strike="noStrike" cap="none" normalizeH="0" baseline="0" dirty="0" smtClean="0">
                          <a:ln>
                            <a:noFill/>
                          </a:ln>
                          <a:solidFill>
                            <a:srgbClr val="666666"/>
                          </a:solidFill>
                          <a:effectLst/>
                          <a:latin typeface="+mn-lt"/>
                          <a:ea typeface="Stag Light"/>
                          <a:cs typeface="Stag Light"/>
                        </a:rPr>
                        <a:t>136</a:t>
                      </a:r>
                      <a:endParaRPr kumimoji="0" lang="zh-TW" altLang="en-US" sz="1600" b="0" i="0" u="none" strike="noStrike" cap="none" normalizeH="0" baseline="0" dirty="0" smtClean="0">
                        <a:ln>
                          <a:noFill/>
                        </a:ln>
                        <a:solidFill>
                          <a:srgbClr val="666666"/>
                        </a:solidFill>
                        <a:effectLst/>
                        <a:latin typeface="+mn-lt"/>
                        <a:ea typeface="Stag Light"/>
                        <a:cs typeface="Stag Light"/>
                      </a:endParaRPr>
                    </a:p>
                  </a:txBody>
                  <a:tcPr marR="317500" anchor="ctr" horzOverflow="overflow">
                    <a:lnL>
                      <a:noFill/>
                    </a:lnL>
                    <a:lnR>
                      <a:noFill/>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a:noFill/>
                    </a:lnTlToBr>
                    <a:lnBlToTr>
                      <a:noFill/>
                    </a:lnBlToTr>
                    <a:solidFill>
                      <a:schemeClr val="bg1">
                        <a:lumMod val="85000"/>
                      </a:schemeClr>
                    </a:solidFill>
                  </a:tcPr>
                </a:tc>
              </a:tr>
              <a:tr h="35989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dirty="0" smtClean="0">
                          <a:ln>
                            <a:noFill/>
                          </a:ln>
                          <a:solidFill>
                            <a:srgbClr val="666666"/>
                          </a:solidFill>
                          <a:effectLst/>
                          <a:latin typeface="+mn-lt"/>
                          <a:ea typeface="Stag Light"/>
                          <a:cs typeface="Stag Light"/>
                        </a:rPr>
                        <a:t>4</a:t>
                      </a:r>
                      <a:endParaRPr kumimoji="0" lang="zh-TW" altLang="en-US" sz="1600" b="0" i="0" u="none" strike="noStrike" cap="none" normalizeH="0" baseline="0" dirty="0" smtClean="0">
                        <a:ln>
                          <a:noFill/>
                        </a:ln>
                        <a:solidFill>
                          <a:srgbClr val="666666"/>
                        </a:solidFill>
                        <a:effectLst/>
                        <a:latin typeface="+mn-lt"/>
                        <a:ea typeface="Stag Light"/>
                        <a:cs typeface="Stag Light"/>
                      </a:endParaRPr>
                    </a:p>
                  </a:txBody>
                  <a:tcPr anchor="ctr" horzOverflow="overflow">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AC8BE"/>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altLang="zh-TW" sz="1600" b="0" i="0" u="none" strike="noStrike" cap="none" normalizeH="0" baseline="0" dirty="0" smtClean="0">
                          <a:ln>
                            <a:noFill/>
                          </a:ln>
                          <a:solidFill>
                            <a:srgbClr val="666666"/>
                          </a:solidFill>
                          <a:effectLst/>
                          <a:latin typeface="+mn-lt"/>
                          <a:ea typeface="Stag Book"/>
                          <a:cs typeface="Stag Book"/>
                        </a:rPr>
                        <a:t>Ireland</a:t>
                      </a:r>
                      <a:endParaRPr kumimoji="0" lang="en-US" altLang="zh-TW" sz="1600" b="0" i="0" u="none" strike="noStrike" cap="none" normalizeH="0" baseline="0" dirty="0" smtClean="0">
                        <a:ln>
                          <a:noFill/>
                        </a:ln>
                        <a:solidFill>
                          <a:srgbClr val="666666"/>
                        </a:solidFill>
                        <a:effectLst/>
                        <a:latin typeface="+mn-lt"/>
                        <a:ea typeface="Stag Book"/>
                        <a:cs typeface="Stag Book"/>
                      </a:endParaRPr>
                    </a:p>
                  </a:txBody>
                  <a:tcPr anchor="ctr" horzOverflow="overflow">
                    <a:lnL>
                      <a:noFill/>
                    </a:lnL>
                    <a:lnR>
                      <a:noFill/>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zh-TW" sz="1600" b="0" i="0" u="none" strike="noStrike" cap="none" normalizeH="0" baseline="0" dirty="0" smtClean="0">
                          <a:ln>
                            <a:noFill/>
                          </a:ln>
                          <a:solidFill>
                            <a:srgbClr val="666666"/>
                          </a:solidFill>
                          <a:effectLst/>
                          <a:latin typeface="+mn-lt"/>
                          <a:ea typeface="Stag Book"/>
                          <a:cs typeface="Stag Book"/>
                        </a:rPr>
                        <a:t>101</a:t>
                      </a:r>
                      <a:endParaRPr kumimoji="0" lang="zh-TW" altLang="en-US" sz="1600" b="0" i="0" u="none" strike="noStrike" cap="none" normalizeH="0" baseline="0" dirty="0" smtClean="0">
                        <a:ln>
                          <a:noFill/>
                        </a:ln>
                        <a:solidFill>
                          <a:srgbClr val="666666"/>
                        </a:solidFill>
                        <a:effectLst/>
                        <a:latin typeface="+mn-lt"/>
                        <a:ea typeface="Stag Book"/>
                        <a:cs typeface="Stag Book"/>
                      </a:endParaRPr>
                    </a:p>
                  </a:txBody>
                  <a:tcPr marR="317500" anchor="ctr" horzOverflow="overflow">
                    <a:lnL>
                      <a:noFill/>
                    </a:lnL>
                    <a:lnR>
                      <a:noFill/>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a:noFill/>
                    </a:lnTlToBr>
                    <a:lnBlToTr>
                      <a:noFill/>
                    </a:lnBlToTr>
                    <a:solidFill>
                      <a:schemeClr val="bg1">
                        <a:lumMod val="85000"/>
                      </a:schemeClr>
                    </a:solidFill>
                  </a:tcPr>
                </a:tc>
              </a:tr>
              <a:tr h="35989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dirty="0" smtClean="0">
                          <a:ln>
                            <a:noFill/>
                          </a:ln>
                          <a:solidFill>
                            <a:srgbClr val="666666"/>
                          </a:solidFill>
                          <a:effectLst/>
                          <a:latin typeface="+mn-lt"/>
                          <a:ea typeface="Stag Light"/>
                          <a:cs typeface="Stag Light"/>
                        </a:rPr>
                        <a:t>5</a:t>
                      </a:r>
                      <a:endParaRPr kumimoji="0" lang="zh-TW" altLang="en-US" sz="1600" b="0" i="0" u="none" strike="noStrike" cap="none" normalizeH="0" baseline="0" dirty="0" smtClean="0">
                        <a:ln>
                          <a:noFill/>
                        </a:ln>
                        <a:solidFill>
                          <a:srgbClr val="666666"/>
                        </a:solidFill>
                        <a:effectLst/>
                        <a:latin typeface="+mn-lt"/>
                        <a:ea typeface="Stag Light"/>
                        <a:cs typeface="Stag Light"/>
                      </a:endParaRPr>
                    </a:p>
                  </a:txBody>
                  <a:tcPr anchor="ctr" horzOverflow="overflow">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AC8BE"/>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altLang="zh-TW" sz="1600" b="0" i="0" u="none" strike="noStrike" cap="none" normalizeH="0" baseline="0" dirty="0" smtClean="0">
                          <a:ln>
                            <a:noFill/>
                          </a:ln>
                          <a:solidFill>
                            <a:srgbClr val="666666"/>
                          </a:solidFill>
                          <a:effectLst/>
                          <a:latin typeface="+mn-lt"/>
                          <a:ea typeface="Stag Light"/>
                          <a:cs typeface="Stag Light"/>
                        </a:rPr>
                        <a:t>Netherlands</a:t>
                      </a:r>
                      <a:endParaRPr kumimoji="0" lang="en-US" altLang="zh-TW" sz="1600" b="0" i="0" u="none" strike="noStrike" cap="none" normalizeH="0" baseline="0" dirty="0" smtClean="0">
                        <a:ln>
                          <a:noFill/>
                        </a:ln>
                        <a:solidFill>
                          <a:srgbClr val="666666"/>
                        </a:solidFill>
                        <a:effectLst/>
                        <a:latin typeface="+mn-lt"/>
                        <a:ea typeface="Stag Light"/>
                        <a:cs typeface="Stag Light"/>
                      </a:endParaRPr>
                    </a:p>
                  </a:txBody>
                  <a:tcPr anchor="ctr" horzOverflow="overflow">
                    <a:lnL>
                      <a:noFill/>
                    </a:lnL>
                    <a:lnR>
                      <a:noFill/>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zh-TW" sz="1600" b="0" i="0" u="none" strike="noStrike" cap="none" normalizeH="0" baseline="0" dirty="0" smtClean="0">
                          <a:ln>
                            <a:noFill/>
                          </a:ln>
                          <a:solidFill>
                            <a:srgbClr val="666666"/>
                          </a:solidFill>
                          <a:effectLst/>
                          <a:latin typeface="+mn-lt"/>
                          <a:ea typeface="Stag Light"/>
                          <a:cs typeface="Stag Light"/>
                        </a:rPr>
                        <a:t>73</a:t>
                      </a:r>
                      <a:endParaRPr kumimoji="0" lang="zh-TW" altLang="en-US" sz="1600" b="0" i="0" u="none" strike="noStrike" cap="none" normalizeH="0" baseline="0" dirty="0" smtClean="0">
                        <a:ln>
                          <a:noFill/>
                        </a:ln>
                        <a:solidFill>
                          <a:srgbClr val="666666"/>
                        </a:solidFill>
                        <a:effectLst/>
                        <a:latin typeface="+mn-lt"/>
                        <a:ea typeface="Stag Light"/>
                        <a:cs typeface="Stag Light"/>
                      </a:endParaRPr>
                    </a:p>
                  </a:txBody>
                  <a:tcPr marR="317500" anchor="ctr" horzOverflow="overflow">
                    <a:lnL>
                      <a:noFill/>
                    </a:lnL>
                    <a:lnR>
                      <a:noFill/>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a:noFill/>
                    </a:lnTlToBr>
                    <a:lnBlToTr>
                      <a:noFill/>
                    </a:lnBlToTr>
                    <a:solidFill>
                      <a:schemeClr val="bg1">
                        <a:lumMod val="85000"/>
                      </a:schemeClr>
                    </a:solidFill>
                  </a:tcPr>
                </a:tc>
              </a:tr>
              <a:tr h="35989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dirty="0" smtClean="0">
                          <a:ln>
                            <a:noFill/>
                          </a:ln>
                          <a:solidFill>
                            <a:srgbClr val="666666"/>
                          </a:solidFill>
                          <a:effectLst/>
                          <a:latin typeface="+mn-lt"/>
                          <a:ea typeface="Stag Light"/>
                          <a:cs typeface="Stag Light"/>
                        </a:rPr>
                        <a:t>6</a:t>
                      </a:r>
                      <a:endParaRPr kumimoji="0" lang="zh-TW" altLang="en-US" sz="1600" b="0" i="0" u="none" strike="noStrike" cap="none" normalizeH="0" baseline="0" dirty="0" smtClean="0">
                        <a:ln>
                          <a:noFill/>
                        </a:ln>
                        <a:solidFill>
                          <a:srgbClr val="666666"/>
                        </a:solidFill>
                        <a:effectLst/>
                        <a:latin typeface="+mn-lt"/>
                        <a:ea typeface="Stag Light"/>
                        <a:cs typeface="Stag Light"/>
                      </a:endParaRPr>
                    </a:p>
                  </a:txBody>
                  <a:tcPr anchor="ctr" horzOverflow="overflow">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AC8BE"/>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altLang="zh-TW" sz="1600" b="0" i="0" u="none" strike="noStrike" cap="none" normalizeH="0" baseline="0" dirty="0" smtClean="0">
                          <a:ln>
                            <a:noFill/>
                          </a:ln>
                          <a:solidFill>
                            <a:srgbClr val="666666"/>
                          </a:solidFill>
                          <a:effectLst/>
                          <a:latin typeface="+mn-lt"/>
                          <a:ea typeface="Stag Light"/>
                          <a:cs typeface="Stag Light"/>
                        </a:rPr>
                        <a:t>Switzerland</a:t>
                      </a:r>
                      <a:endParaRPr kumimoji="0" lang="en-US" altLang="zh-TW" sz="1600" b="0" i="0" u="none" strike="noStrike" cap="none" normalizeH="0" baseline="0" dirty="0" smtClean="0">
                        <a:ln>
                          <a:noFill/>
                        </a:ln>
                        <a:solidFill>
                          <a:srgbClr val="666666"/>
                        </a:solidFill>
                        <a:effectLst/>
                        <a:latin typeface="+mn-lt"/>
                        <a:ea typeface="Stag Light"/>
                        <a:cs typeface="Stag Light"/>
                      </a:endParaRPr>
                    </a:p>
                  </a:txBody>
                  <a:tcPr anchor="ctr" horzOverflow="overflow">
                    <a:lnL>
                      <a:noFill/>
                    </a:lnL>
                    <a:lnR>
                      <a:noFill/>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zh-TW" sz="1600" b="0" i="0" u="none" strike="noStrike" cap="none" normalizeH="0" baseline="0" dirty="0" smtClean="0">
                          <a:ln>
                            <a:noFill/>
                          </a:ln>
                          <a:solidFill>
                            <a:srgbClr val="666666"/>
                          </a:solidFill>
                          <a:effectLst/>
                          <a:latin typeface="+mn-lt"/>
                          <a:ea typeface="Stag Light"/>
                          <a:cs typeface="Stag Light"/>
                        </a:rPr>
                        <a:t>69</a:t>
                      </a:r>
                      <a:endParaRPr kumimoji="0" lang="zh-TW" altLang="en-US" sz="1600" b="0" i="0" u="none" strike="noStrike" cap="none" normalizeH="0" baseline="0" dirty="0" smtClean="0">
                        <a:ln>
                          <a:noFill/>
                        </a:ln>
                        <a:solidFill>
                          <a:srgbClr val="666666"/>
                        </a:solidFill>
                        <a:effectLst/>
                        <a:latin typeface="+mn-lt"/>
                        <a:ea typeface="Stag Light"/>
                        <a:cs typeface="Stag Light"/>
                      </a:endParaRPr>
                    </a:p>
                  </a:txBody>
                  <a:tcPr marR="317500" anchor="ctr" horzOverflow="overflow">
                    <a:lnL>
                      <a:noFill/>
                    </a:lnL>
                    <a:lnR>
                      <a:noFill/>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a:noFill/>
                    </a:lnTlToBr>
                    <a:lnBlToTr>
                      <a:noFill/>
                    </a:lnBlToTr>
                    <a:solidFill>
                      <a:schemeClr val="bg1">
                        <a:lumMod val="85000"/>
                      </a:schemeClr>
                    </a:solidFill>
                  </a:tcPr>
                </a:tc>
              </a:tr>
              <a:tr h="35989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dirty="0" smtClean="0">
                          <a:ln>
                            <a:noFill/>
                          </a:ln>
                          <a:solidFill>
                            <a:srgbClr val="666666"/>
                          </a:solidFill>
                          <a:effectLst/>
                          <a:latin typeface="+mn-lt"/>
                          <a:ea typeface="Stag Light"/>
                          <a:cs typeface="Stag Light"/>
                        </a:rPr>
                        <a:t>7</a:t>
                      </a:r>
                      <a:endParaRPr kumimoji="0" lang="zh-TW" altLang="en-US" sz="1600" b="0" i="0" u="none" strike="noStrike" cap="none" normalizeH="0" baseline="0" dirty="0" smtClean="0">
                        <a:ln>
                          <a:noFill/>
                        </a:ln>
                        <a:solidFill>
                          <a:srgbClr val="666666"/>
                        </a:solidFill>
                        <a:effectLst/>
                        <a:latin typeface="+mn-lt"/>
                        <a:ea typeface="Stag Light"/>
                        <a:cs typeface="Stag Light"/>
                      </a:endParaRPr>
                    </a:p>
                  </a:txBody>
                  <a:tcPr anchor="ctr" horzOverflow="overflow">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AC8B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TW" sz="1600" b="0" i="0" u="none" strike="noStrike" cap="none" normalizeH="0" baseline="0" dirty="0" smtClean="0">
                          <a:ln>
                            <a:noFill/>
                          </a:ln>
                          <a:solidFill>
                            <a:srgbClr val="666666"/>
                          </a:solidFill>
                          <a:effectLst/>
                          <a:latin typeface="+mn-lt"/>
                          <a:ea typeface="Stag Light"/>
                          <a:cs typeface="Stag Light"/>
                        </a:rPr>
                        <a:t>Singapore</a:t>
                      </a:r>
                      <a:endParaRPr kumimoji="0" lang="zh-TW" altLang="en-US" sz="1600" b="0" i="0" u="none" strike="noStrike" cap="none" normalizeH="0" baseline="0" dirty="0" smtClean="0">
                        <a:ln>
                          <a:noFill/>
                        </a:ln>
                        <a:solidFill>
                          <a:srgbClr val="666666"/>
                        </a:solidFill>
                        <a:effectLst/>
                        <a:latin typeface="+mn-lt"/>
                        <a:ea typeface="Stag Light"/>
                        <a:cs typeface="Stag Light"/>
                      </a:endParaRPr>
                    </a:p>
                  </a:txBody>
                  <a:tcPr anchor="ctr" horzOverflow="overflow">
                    <a:lnL>
                      <a:noFill/>
                    </a:lnL>
                    <a:lnR>
                      <a:noFill/>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zh-TW" sz="1600" b="0" i="0" u="none" strike="noStrike" cap="none" normalizeH="0" baseline="0" dirty="0" smtClean="0">
                          <a:ln>
                            <a:noFill/>
                          </a:ln>
                          <a:solidFill>
                            <a:srgbClr val="666666"/>
                          </a:solidFill>
                          <a:effectLst/>
                          <a:latin typeface="+mn-lt"/>
                          <a:ea typeface="Stag Light"/>
                          <a:cs typeface="Stag Light"/>
                        </a:rPr>
                        <a:t>65</a:t>
                      </a:r>
                      <a:endParaRPr kumimoji="0" lang="zh-TW" altLang="en-US" sz="1600" b="0" i="0" u="none" strike="noStrike" cap="none" normalizeH="0" baseline="0" dirty="0" smtClean="0">
                        <a:ln>
                          <a:noFill/>
                        </a:ln>
                        <a:solidFill>
                          <a:srgbClr val="666666"/>
                        </a:solidFill>
                        <a:effectLst/>
                        <a:latin typeface="+mn-lt"/>
                        <a:ea typeface="Stag Light"/>
                        <a:cs typeface="Stag Light"/>
                      </a:endParaRPr>
                    </a:p>
                  </a:txBody>
                  <a:tcPr marR="317500" anchor="ctr" horzOverflow="overflow">
                    <a:lnL>
                      <a:noFill/>
                    </a:lnL>
                    <a:lnR>
                      <a:noFill/>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a:noFill/>
                    </a:lnTlToBr>
                    <a:lnBlToTr>
                      <a:noFill/>
                    </a:lnBlToTr>
                    <a:solidFill>
                      <a:schemeClr val="bg1">
                        <a:lumMod val="85000"/>
                      </a:schemeClr>
                    </a:solidFill>
                  </a:tcPr>
                </a:tc>
              </a:tr>
              <a:tr h="35989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dirty="0" smtClean="0">
                          <a:ln>
                            <a:noFill/>
                          </a:ln>
                          <a:solidFill>
                            <a:srgbClr val="666666"/>
                          </a:solidFill>
                          <a:effectLst/>
                          <a:latin typeface="+mn-lt"/>
                          <a:ea typeface="Stag Light"/>
                          <a:cs typeface="Stag Light"/>
                        </a:rPr>
                        <a:t>8</a:t>
                      </a:r>
                      <a:endParaRPr kumimoji="0" lang="zh-TW" altLang="en-US" sz="1600" b="0" i="0" u="none" strike="noStrike" cap="none" normalizeH="0" baseline="0" dirty="0" smtClean="0">
                        <a:ln>
                          <a:noFill/>
                        </a:ln>
                        <a:solidFill>
                          <a:srgbClr val="666666"/>
                        </a:solidFill>
                        <a:effectLst/>
                        <a:latin typeface="+mn-lt"/>
                        <a:ea typeface="Stag Light"/>
                        <a:cs typeface="Stag Light"/>
                      </a:endParaRPr>
                    </a:p>
                  </a:txBody>
                  <a:tcPr anchor="ctr" horzOverflow="overflow">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AC8B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TW" sz="1600" b="0" i="0" u="none" strike="noStrike" cap="none" normalizeH="0" baseline="0" dirty="0" smtClean="0">
                          <a:ln>
                            <a:noFill/>
                          </a:ln>
                          <a:solidFill>
                            <a:srgbClr val="666666"/>
                          </a:solidFill>
                          <a:effectLst/>
                          <a:latin typeface="+mn-lt"/>
                          <a:ea typeface="Stag Light"/>
                          <a:cs typeface="Stag Light"/>
                        </a:rPr>
                        <a:t>Brazil</a:t>
                      </a:r>
                      <a:endParaRPr kumimoji="0" lang="zh-TW" altLang="en-US" sz="1600" b="0" i="0" u="none" strike="noStrike" cap="none" normalizeH="0" baseline="0" dirty="0" smtClean="0">
                        <a:ln>
                          <a:noFill/>
                        </a:ln>
                        <a:solidFill>
                          <a:srgbClr val="666666"/>
                        </a:solidFill>
                        <a:effectLst/>
                        <a:latin typeface="+mn-lt"/>
                        <a:ea typeface="Stag Light"/>
                        <a:cs typeface="Stag Light"/>
                      </a:endParaRPr>
                    </a:p>
                  </a:txBody>
                  <a:tcPr anchor="ctr" horzOverflow="overflow">
                    <a:lnL>
                      <a:noFill/>
                    </a:lnL>
                    <a:lnR>
                      <a:noFill/>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zh-TW" sz="1600" b="0" i="0" u="none" strike="noStrike" cap="none" normalizeH="0" baseline="0" dirty="0" smtClean="0">
                          <a:ln>
                            <a:noFill/>
                          </a:ln>
                          <a:solidFill>
                            <a:srgbClr val="666666"/>
                          </a:solidFill>
                          <a:effectLst/>
                          <a:latin typeface="+mn-lt"/>
                          <a:ea typeface="Stag Light"/>
                          <a:cs typeface="Stag Light"/>
                        </a:rPr>
                        <a:t>65</a:t>
                      </a:r>
                      <a:endParaRPr kumimoji="0" lang="zh-TW" altLang="en-US" sz="1600" b="0" i="0" u="none" strike="noStrike" cap="none" normalizeH="0" baseline="0" dirty="0" smtClean="0">
                        <a:ln>
                          <a:noFill/>
                        </a:ln>
                        <a:solidFill>
                          <a:srgbClr val="666666"/>
                        </a:solidFill>
                        <a:effectLst/>
                        <a:latin typeface="+mn-lt"/>
                        <a:ea typeface="Stag Light"/>
                        <a:cs typeface="Stag Light"/>
                      </a:endParaRPr>
                    </a:p>
                  </a:txBody>
                  <a:tcPr marR="317500" anchor="ctr" horzOverflow="overflow">
                    <a:lnL>
                      <a:noFill/>
                    </a:lnL>
                    <a:lnR>
                      <a:noFill/>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a:noFill/>
                    </a:lnTlToBr>
                    <a:lnBlToTr>
                      <a:noFill/>
                    </a:lnBlToTr>
                    <a:solidFill>
                      <a:schemeClr val="bg1">
                        <a:lumMod val="85000"/>
                      </a:schemeClr>
                    </a:solidFill>
                  </a:tcPr>
                </a:tc>
              </a:tr>
              <a:tr h="35989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dirty="0" smtClean="0">
                          <a:ln>
                            <a:noFill/>
                          </a:ln>
                          <a:solidFill>
                            <a:srgbClr val="666666"/>
                          </a:solidFill>
                          <a:effectLst/>
                          <a:latin typeface="+mn-lt"/>
                          <a:ea typeface="Stag Light"/>
                          <a:cs typeface="Stag Light"/>
                        </a:rPr>
                        <a:t>9</a:t>
                      </a:r>
                      <a:endParaRPr kumimoji="0" lang="zh-TW" altLang="en-US" sz="1600" b="0" i="0" u="none" strike="noStrike" cap="none" normalizeH="0" baseline="0" dirty="0" smtClean="0">
                        <a:ln>
                          <a:noFill/>
                        </a:ln>
                        <a:solidFill>
                          <a:srgbClr val="666666"/>
                        </a:solidFill>
                        <a:effectLst/>
                        <a:latin typeface="+mn-lt"/>
                        <a:ea typeface="Stag Light"/>
                        <a:cs typeface="Stag Light"/>
                      </a:endParaRPr>
                    </a:p>
                  </a:txBody>
                  <a:tcPr anchor="ctr" horzOverflow="overflow">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AC8B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TW" sz="1600" b="0" i="0" u="none" strike="noStrike" cap="none" normalizeH="0" baseline="0" dirty="0" smtClean="0">
                          <a:ln>
                            <a:noFill/>
                          </a:ln>
                          <a:solidFill>
                            <a:srgbClr val="666666"/>
                          </a:solidFill>
                          <a:effectLst/>
                          <a:latin typeface="+mn-lt"/>
                          <a:ea typeface="Stag Light"/>
                          <a:cs typeface="Stag Light"/>
                        </a:rPr>
                        <a:t>Canada</a:t>
                      </a:r>
                      <a:endParaRPr kumimoji="0" lang="zh-TW" altLang="en-US" sz="1600" b="0" i="0" u="none" strike="noStrike" cap="none" normalizeH="0" baseline="0" dirty="0" smtClean="0">
                        <a:ln>
                          <a:noFill/>
                        </a:ln>
                        <a:solidFill>
                          <a:srgbClr val="666666"/>
                        </a:solidFill>
                        <a:effectLst/>
                        <a:latin typeface="+mn-lt"/>
                        <a:ea typeface="Stag Light"/>
                        <a:cs typeface="Stag Light"/>
                      </a:endParaRPr>
                    </a:p>
                  </a:txBody>
                  <a:tcPr anchor="ctr" horzOverflow="overflow">
                    <a:lnL>
                      <a:noFill/>
                    </a:lnL>
                    <a:lnR>
                      <a:noFill/>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zh-TW" sz="1600" b="0" i="0" u="none" strike="noStrike" cap="none" normalizeH="0" baseline="0" dirty="0" smtClean="0">
                          <a:ln>
                            <a:noFill/>
                          </a:ln>
                          <a:solidFill>
                            <a:srgbClr val="666666"/>
                          </a:solidFill>
                          <a:effectLst/>
                          <a:latin typeface="+mn-lt"/>
                          <a:ea typeface="Stag Light"/>
                          <a:cs typeface="Stag Light"/>
                        </a:rPr>
                        <a:t>49</a:t>
                      </a:r>
                      <a:endParaRPr kumimoji="0" lang="zh-TW" altLang="en-US" sz="1600" b="0" i="0" u="none" strike="noStrike" cap="none" normalizeH="0" baseline="0" dirty="0" smtClean="0">
                        <a:ln>
                          <a:noFill/>
                        </a:ln>
                        <a:solidFill>
                          <a:srgbClr val="666666"/>
                        </a:solidFill>
                        <a:effectLst/>
                        <a:latin typeface="+mn-lt"/>
                        <a:ea typeface="Stag Light"/>
                        <a:cs typeface="Stag Light"/>
                      </a:endParaRPr>
                    </a:p>
                  </a:txBody>
                  <a:tcPr marR="317500" anchor="ctr" horzOverflow="overflow">
                    <a:lnL>
                      <a:noFill/>
                    </a:lnL>
                    <a:lnR>
                      <a:noFill/>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a:noFill/>
                    </a:lnTlToBr>
                    <a:lnBlToTr>
                      <a:noFill/>
                    </a:lnBlToTr>
                    <a:solidFill>
                      <a:schemeClr val="bg1">
                        <a:lumMod val="85000"/>
                      </a:schemeClr>
                    </a:solidFill>
                  </a:tcPr>
                </a:tc>
              </a:tr>
              <a:tr h="35989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dirty="0" smtClean="0">
                          <a:ln>
                            <a:noFill/>
                          </a:ln>
                          <a:solidFill>
                            <a:srgbClr val="666666"/>
                          </a:solidFill>
                          <a:effectLst/>
                          <a:latin typeface="+mn-lt"/>
                          <a:ea typeface="Stag Light"/>
                          <a:cs typeface="Stag Light"/>
                        </a:rPr>
                        <a:t>10</a:t>
                      </a:r>
                      <a:endParaRPr kumimoji="0" lang="zh-TW" altLang="en-US" sz="1600" b="0" i="0" u="none" strike="noStrike" cap="none" normalizeH="0" baseline="0" dirty="0" smtClean="0">
                        <a:ln>
                          <a:noFill/>
                        </a:ln>
                        <a:solidFill>
                          <a:srgbClr val="666666"/>
                        </a:solidFill>
                        <a:effectLst/>
                        <a:latin typeface="+mn-lt"/>
                        <a:ea typeface="Stag Light"/>
                        <a:cs typeface="Stag Light"/>
                      </a:endParaRPr>
                    </a:p>
                  </a:txBody>
                  <a:tcPr anchor="ctr" horzOverflow="overflow">
                    <a:lnL>
                      <a:noFill/>
                    </a:lnL>
                    <a:lnR>
                      <a:noFill/>
                    </a:lnR>
                    <a:lnT w="12700" cap="flat" cmpd="sng" algn="ctr">
                      <a:solidFill>
                        <a:srgbClr val="FFFFFF"/>
                      </a:solidFill>
                      <a:prstDash val="solid"/>
                      <a:round/>
                      <a:headEnd type="none" w="med" len="med"/>
                      <a:tailEnd type="none" w="med" len="med"/>
                    </a:lnT>
                    <a:lnB>
                      <a:noFill/>
                    </a:lnB>
                    <a:lnTlToBr>
                      <a:noFill/>
                    </a:lnTlToBr>
                    <a:lnBlToTr>
                      <a:noFill/>
                    </a:lnBlToTr>
                    <a:solidFill>
                      <a:srgbClr val="FAC8BE"/>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altLang="zh-TW" sz="1600" b="0" i="0" u="none" strike="noStrike" cap="none" normalizeH="0" baseline="0" dirty="0" smtClean="0">
                          <a:ln>
                            <a:noFill/>
                          </a:ln>
                          <a:solidFill>
                            <a:srgbClr val="666666"/>
                          </a:solidFill>
                          <a:effectLst/>
                          <a:latin typeface="+mn-lt"/>
                          <a:ea typeface="Stag Light"/>
                          <a:cs typeface="Stag Light"/>
                        </a:rPr>
                        <a:t>India</a:t>
                      </a:r>
                      <a:endParaRPr kumimoji="0" lang="en-US" altLang="zh-TW" sz="1600" b="0" i="0" u="none" strike="noStrike" cap="none" normalizeH="0" baseline="0" dirty="0" smtClean="0">
                        <a:ln>
                          <a:noFill/>
                        </a:ln>
                        <a:solidFill>
                          <a:srgbClr val="666666"/>
                        </a:solidFill>
                        <a:effectLst/>
                        <a:latin typeface="+mn-lt"/>
                        <a:ea typeface="Stag Light"/>
                        <a:cs typeface="Stag Light"/>
                      </a:endParaRPr>
                    </a:p>
                  </a:txBody>
                  <a:tcPr anchor="ctr" horzOverflow="overflow">
                    <a:lnL>
                      <a:noFill/>
                    </a:lnL>
                    <a:lnR>
                      <a:noFill/>
                    </a:lnR>
                    <a:lnT w="9525" cap="flat" cmpd="sng" algn="ctr">
                      <a:solidFill>
                        <a:srgbClr val="FFFFFF"/>
                      </a:solidFill>
                      <a:prstDash val="solid"/>
                      <a:round/>
                      <a:headEnd type="none" w="med" len="med"/>
                      <a:tailEnd type="none" w="med" len="med"/>
                    </a:lnT>
                    <a:lnB>
                      <a:noFill/>
                    </a:lnB>
                    <a:lnTlToBr>
                      <a:noFill/>
                    </a:lnTlToBr>
                    <a:lnBlToTr>
                      <a:noFill/>
                    </a:lnBlToTr>
                    <a:solidFill>
                      <a:schemeClr val="bg1">
                        <a:lumMod val="85000"/>
                      </a:scheme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zh-TW" sz="1600" b="0" i="0" u="none" strike="noStrike" cap="none" normalizeH="0" baseline="0" dirty="0" smtClean="0">
                          <a:ln>
                            <a:noFill/>
                          </a:ln>
                          <a:solidFill>
                            <a:srgbClr val="666666"/>
                          </a:solidFill>
                          <a:effectLst/>
                          <a:latin typeface="+mn-lt"/>
                          <a:ea typeface="Stag Light"/>
                          <a:cs typeface="Stag Light"/>
                        </a:rPr>
                        <a:t>44</a:t>
                      </a:r>
                      <a:endParaRPr kumimoji="0" lang="zh-TW" altLang="en-US" sz="1600" b="0" i="0" u="none" strike="noStrike" cap="none" normalizeH="0" baseline="0" dirty="0" smtClean="0">
                        <a:ln>
                          <a:noFill/>
                        </a:ln>
                        <a:solidFill>
                          <a:srgbClr val="666666"/>
                        </a:solidFill>
                        <a:effectLst/>
                        <a:latin typeface="+mn-lt"/>
                        <a:ea typeface="Stag Light"/>
                        <a:cs typeface="Stag Light"/>
                      </a:endParaRPr>
                    </a:p>
                  </a:txBody>
                  <a:tcPr marR="317500" anchor="ctr" horzOverflow="overflow">
                    <a:lnL>
                      <a:noFill/>
                    </a:lnL>
                    <a:lnR>
                      <a:noFill/>
                    </a:lnR>
                    <a:lnT w="9525" cap="flat" cmpd="sng" algn="ctr">
                      <a:solidFill>
                        <a:srgbClr val="FFFFFF"/>
                      </a:solidFill>
                      <a:prstDash val="solid"/>
                      <a:round/>
                      <a:headEnd type="none" w="med" len="med"/>
                      <a:tailEnd type="none" w="med" len="med"/>
                    </a:lnT>
                    <a:lnB>
                      <a:noFill/>
                    </a:lnB>
                    <a:lnTlToBr>
                      <a:noFill/>
                    </a:lnTlToBr>
                    <a:lnBlToTr>
                      <a:noFill/>
                    </a:lnBlToTr>
                    <a:solidFill>
                      <a:schemeClr val="bg1">
                        <a:lumMod val="85000"/>
                      </a:schemeClr>
                    </a:solidFill>
                  </a:tcPr>
                </a:tc>
              </a:tr>
            </a:tbl>
          </a:graphicData>
        </a:graphic>
      </p:graphicFrame>
      <p:sp>
        <p:nvSpPr>
          <p:cNvPr id="9" name="Rectangle 8"/>
          <p:cNvSpPr/>
          <p:nvPr/>
        </p:nvSpPr>
        <p:spPr>
          <a:xfrm>
            <a:off x="280095" y="1915691"/>
            <a:ext cx="3878509" cy="4020652"/>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en-GB">
              <a:solidFill>
                <a:prstClr val="white"/>
              </a:solidFill>
              <a:latin typeface="Arial"/>
            </a:endParaRPr>
          </a:p>
        </p:txBody>
      </p:sp>
      <p:grpSp>
        <p:nvGrpSpPr>
          <p:cNvPr id="2" name="Group 1"/>
          <p:cNvGrpSpPr/>
          <p:nvPr/>
        </p:nvGrpSpPr>
        <p:grpSpPr>
          <a:xfrm>
            <a:off x="423802" y="2076986"/>
            <a:ext cx="3600461" cy="1753795"/>
            <a:chOff x="357127" y="2019836"/>
            <a:chExt cx="3600461" cy="1753795"/>
          </a:xfrm>
        </p:grpSpPr>
        <p:sp>
          <p:nvSpPr>
            <p:cNvPr id="10" name="矩形 11"/>
            <p:cNvSpPr/>
            <p:nvPr/>
          </p:nvSpPr>
          <p:spPr>
            <a:xfrm>
              <a:off x="357188" y="2019836"/>
              <a:ext cx="3600400" cy="1015663"/>
            </a:xfrm>
            <a:prstGeom prst="rect">
              <a:avLst/>
            </a:prstGeom>
          </p:spPr>
          <p:txBody>
            <a:bodyPr wrap="square">
              <a:spAutoFit/>
            </a:bodyPr>
            <a:lstStyle/>
            <a:p>
              <a:pPr>
                <a:spcAft>
                  <a:spcPts val="1200"/>
                </a:spcAft>
              </a:pPr>
              <a:r>
                <a:rPr lang="en-US" altLang="zh-TW" sz="2000" b="1" dirty="0" smtClean="0">
                  <a:solidFill>
                    <a:srgbClr val="E60020"/>
                  </a:solidFill>
                  <a:latin typeface="Arial"/>
                  <a:ea typeface="Stag Book"/>
                  <a:cs typeface="Stag Semibold"/>
                </a:rPr>
                <a:t>7,986</a:t>
              </a:r>
              <a:r>
                <a:rPr lang="en-US" altLang="zh-TW" sz="2000" dirty="0" smtClean="0">
                  <a:solidFill>
                    <a:srgbClr val="000000">
                      <a:lumMod val="50000"/>
                      <a:lumOff val="50000"/>
                    </a:srgbClr>
                  </a:solidFill>
                  <a:latin typeface="Arial"/>
                  <a:ea typeface="Stag Book"/>
                  <a:cs typeface="Stag Semibold"/>
                </a:rPr>
                <a:t> </a:t>
              </a:r>
              <a:r>
                <a:rPr lang="en-US" altLang="zh-TW" sz="2000" dirty="0">
                  <a:solidFill>
                    <a:srgbClr val="4C4948"/>
                  </a:solidFill>
                  <a:latin typeface="Arial"/>
                  <a:ea typeface="Stag Book"/>
                  <a:cs typeface="Stag Semibold"/>
                </a:rPr>
                <a:t>companies of which </a:t>
              </a:r>
              <a:r>
                <a:rPr lang="en-US" altLang="zh-TW" sz="2000" b="1" dirty="0" smtClean="0">
                  <a:solidFill>
                    <a:srgbClr val="E60020"/>
                  </a:solidFill>
                  <a:latin typeface="Arial"/>
                  <a:ea typeface="Stag Book"/>
                  <a:cs typeface="Stag Semibold"/>
                </a:rPr>
                <a:t>3,731</a:t>
              </a:r>
              <a:r>
                <a:rPr lang="en-US" altLang="zh-TW" sz="2000" dirty="0" smtClean="0">
                  <a:solidFill>
                    <a:srgbClr val="000000">
                      <a:lumMod val="50000"/>
                      <a:lumOff val="50000"/>
                    </a:srgbClr>
                  </a:solidFill>
                  <a:latin typeface="Arial"/>
                  <a:ea typeface="Stag Book"/>
                  <a:cs typeface="Stag Semibold"/>
                </a:rPr>
                <a:t> </a:t>
              </a:r>
              <a:r>
                <a:rPr lang="en-US" altLang="zh-TW" sz="2000" dirty="0">
                  <a:solidFill>
                    <a:srgbClr val="4C4948"/>
                  </a:solidFill>
                  <a:latin typeface="Arial"/>
                  <a:ea typeface="Stag Book"/>
                  <a:cs typeface="Stag Semibold"/>
                </a:rPr>
                <a:t>are RHQs and ROs in </a:t>
              </a:r>
              <a:r>
                <a:rPr lang="en-US" altLang="zh-TW" sz="2000" dirty="0" smtClean="0">
                  <a:solidFill>
                    <a:srgbClr val="4C4948"/>
                  </a:solidFill>
                  <a:latin typeface="Arial"/>
                  <a:ea typeface="Stag Book"/>
                  <a:cs typeface="Stag Semibold"/>
                </a:rPr>
                <a:t>2016 </a:t>
              </a:r>
              <a:endParaRPr lang="en-US" altLang="zh-TW" sz="2000" dirty="0">
                <a:solidFill>
                  <a:srgbClr val="4C4948"/>
                </a:solidFill>
                <a:latin typeface="Arial"/>
                <a:ea typeface="Stag Book"/>
                <a:cs typeface="Stag Semibold"/>
              </a:endParaRPr>
            </a:p>
          </p:txBody>
        </p:sp>
        <p:sp>
          <p:nvSpPr>
            <p:cNvPr id="11" name="矩形 14"/>
            <p:cNvSpPr/>
            <p:nvPr/>
          </p:nvSpPr>
          <p:spPr>
            <a:xfrm>
              <a:off x="357127" y="3358133"/>
              <a:ext cx="2979511" cy="415498"/>
            </a:xfrm>
            <a:prstGeom prst="rect">
              <a:avLst/>
            </a:prstGeom>
          </p:spPr>
          <p:txBody>
            <a:bodyPr wrap="square">
              <a:spAutoFit/>
            </a:bodyPr>
            <a:lstStyle/>
            <a:p>
              <a:pPr>
                <a:spcAft>
                  <a:spcPts val="1200"/>
                </a:spcAft>
              </a:pPr>
              <a:r>
                <a:rPr lang="en-US" altLang="zh-TW" sz="1050" i="1" dirty="0">
                  <a:solidFill>
                    <a:srgbClr val="000000"/>
                  </a:solidFill>
                  <a:latin typeface="Arial"/>
                  <a:ea typeface="Stag Book"/>
                  <a:cs typeface="Stag Semibold"/>
                </a:rPr>
                <a:t>Source: </a:t>
              </a:r>
              <a:r>
                <a:rPr lang="en-US" altLang="zh-TW" sz="1050" i="1" dirty="0" smtClean="0">
                  <a:solidFill>
                    <a:srgbClr val="000000"/>
                  </a:solidFill>
                  <a:latin typeface="Arial"/>
                  <a:ea typeface="Stag Book"/>
                  <a:cs typeface="Stag Semibold"/>
                </a:rPr>
                <a:t>2016 </a:t>
              </a:r>
              <a:r>
                <a:rPr lang="en-US" altLang="zh-TW" sz="1050" i="1" dirty="0">
                  <a:solidFill>
                    <a:srgbClr val="000000"/>
                  </a:solidFill>
                  <a:latin typeface="Arial"/>
                  <a:ea typeface="Stag Book"/>
                  <a:cs typeface="Stag Semibold"/>
                </a:rPr>
                <a:t>Annual survey, HKSAR Government’s Census &amp; Statistics Department</a:t>
              </a:r>
            </a:p>
          </p:txBody>
        </p:sp>
      </p:grpSp>
      <p:grpSp>
        <p:nvGrpSpPr>
          <p:cNvPr id="12" name="Group 11"/>
          <p:cNvGrpSpPr/>
          <p:nvPr/>
        </p:nvGrpSpPr>
        <p:grpSpPr>
          <a:xfrm>
            <a:off x="556993" y="4562078"/>
            <a:ext cx="3286611" cy="1091222"/>
            <a:chOff x="143652" y="3868164"/>
            <a:chExt cx="3286611" cy="1091222"/>
          </a:xfrm>
        </p:grpSpPr>
        <p:pic>
          <p:nvPicPr>
            <p:cNvPr id="13" name="Picture 2"/>
            <p:cNvPicPr>
              <a:picLocks noChangeAspect="1" noChangeArrowheads="1"/>
            </p:cNvPicPr>
            <p:nvPr/>
          </p:nvPicPr>
          <p:blipFill>
            <a:blip r:embed="rId3">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43652" y="3868164"/>
              <a:ext cx="1108153" cy="10850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2"/>
            <p:cNvPicPr>
              <a:picLocks noChangeAspect="1" noChangeArrowheads="1"/>
            </p:cNvPicPr>
            <p:nvPr/>
          </p:nvPicPr>
          <p:blipFill>
            <a:blip r:embed="rId3">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231735" y="3874032"/>
              <a:ext cx="1108153" cy="10850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2"/>
            <p:cNvPicPr>
              <a:picLocks noChangeAspect="1" noChangeArrowheads="1"/>
            </p:cNvPicPr>
            <p:nvPr/>
          </p:nvPicPr>
          <p:blipFill>
            <a:blip r:embed="rId3">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322110" y="3874320"/>
              <a:ext cx="1108153" cy="10850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7" name="Text Box 6"/>
          <p:cNvSpPr txBox="1">
            <a:spLocks noChangeArrowheads="1"/>
          </p:cNvSpPr>
          <p:nvPr/>
        </p:nvSpPr>
        <p:spPr bwMode="auto">
          <a:xfrm>
            <a:off x="5654155" y="5967158"/>
            <a:ext cx="3364433" cy="254000"/>
          </a:xfrm>
          <a:prstGeom prst="rect">
            <a:avLst/>
          </a:prstGeom>
          <a:noFill/>
          <a:ln>
            <a:noFill/>
          </a:ln>
          <a:effectLst/>
          <a:extLst/>
        </p:spPr>
        <p:txBody>
          <a:bodyPr wrap="square">
            <a:spAutoFit/>
          </a:bodyPr>
          <a:lstStyle>
            <a:lvl1pPr eaLnBrk="0" hangingPunct="0">
              <a:defRPr kumimoji="1" sz="1700" b="1">
                <a:solidFill>
                  <a:schemeClr val="bg1"/>
                </a:solidFill>
                <a:latin typeface="Arial" charset="0"/>
                <a:ea typeface="新細明體" pitchFamily="18" charset="-120"/>
              </a:defRPr>
            </a:lvl1pPr>
            <a:lvl2pPr marL="742950" indent="-285750" eaLnBrk="0" hangingPunct="0">
              <a:defRPr kumimoji="1" sz="1700" b="1">
                <a:solidFill>
                  <a:schemeClr val="bg1"/>
                </a:solidFill>
                <a:latin typeface="Arial" charset="0"/>
                <a:ea typeface="新細明體" pitchFamily="18" charset="-120"/>
              </a:defRPr>
            </a:lvl2pPr>
            <a:lvl3pPr marL="1143000" indent="-228600" eaLnBrk="0" hangingPunct="0">
              <a:defRPr kumimoji="1" sz="1700" b="1">
                <a:solidFill>
                  <a:schemeClr val="bg1"/>
                </a:solidFill>
                <a:latin typeface="Arial" charset="0"/>
                <a:ea typeface="新細明體" pitchFamily="18" charset="-120"/>
              </a:defRPr>
            </a:lvl3pPr>
            <a:lvl4pPr marL="1600200" indent="-228600" eaLnBrk="0" hangingPunct="0">
              <a:defRPr kumimoji="1" sz="1700" b="1">
                <a:solidFill>
                  <a:schemeClr val="bg1"/>
                </a:solidFill>
                <a:latin typeface="Arial" charset="0"/>
                <a:ea typeface="新細明體" pitchFamily="18" charset="-120"/>
              </a:defRPr>
            </a:lvl4pPr>
            <a:lvl5pPr marL="2057400" indent="-228600" eaLnBrk="0" hangingPunct="0">
              <a:defRPr kumimoji="1" sz="1700" b="1">
                <a:solidFill>
                  <a:schemeClr val="bg1"/>
                </a:solidFill>
                <a:latin typeface="Arial" charset="0"/>
                <a:ea typeface="新細明體" pitchFamily="18" charset="-120"/>
              </a:defRPr>
            </a:lvl5pPr>
            <a:lvl6pPr marL="2514600" indent="-228600" eaLnBrk="0" fontAlgn="base" hangingPunct="0">
              <a:spcBef>
                <a:spcPct val="0"/>
              </a:spcBef>
              <a:spcAft>
                <a:spcPct val="0"/>
              </a:spcAft>
              <a:defRPr kumimoji="1" sz="1700" b="1">
                <a:solidFill>
                  <a:schemeClr val="bg1"/>
                </a:solidFill>
                <a:latin typeface="Arial" charset="0"/>
                <a:ea typeface="新細明體" pitchFamily="18" charset="-120"/>
              </a:defRPr>
            </a:lvl6pPr>
            <a:lvl7pPr marL="2971800" indent="-228600" eaLnBrk="0" fontAlgn="base" hangingPunct="0">
              <a:spcBef>
                <a:spcPct val="0"/>
              </a:spcBef>
              <a:spcAft>
                <a:spcPct val="0"/>
              </a:spcAft>
              <a:defRPr kumimoji="1" sz="1700" b="1">
                <a:solidFill>
                  <a:schemeClr val="bg1"/>
                </a:solidFill>
                <a:latin typeface="Arial" charset="0"/>
                <a:ea typeface="新細明體" pitchFamily="18" charset="-120"/>
              </a:defRPr>
            </a:lvl7pPr>
            <a:lvl8pPr marL="3429000" indent="-228600" eaLnBrk="0" fontAlgn="base" hangingPunct="0">
              <a:spcBef>
                <a:spcPct val="0"/>
              </a:spcBef>
              <a:spcAft>
                <a:spcPct val="0"/>
              </a:spcAft>
              <a:defRPr kumimoji="1" sz="1700" b="1">
                <a:solidFill>
                  <a:schemeClr val="bg1"/>
                </a:solidFill>
                <a:latin typeface="Arial" charset="0"/>
                <a:ea typeface="新細明體" pitchFamily="18" charset="-120"/>
              </a:defRPr>
            </a:lvl8pPr>
            <a:lvl9pPr marL="3886200" indent="-228600" eaLnBrk="0" fontAlgn="base" hangingPunct="0">
              <a:spcBef>
                <a:spcPct val="0"/>
              </a:spcBef>
              <a:spcAft>
                <a:spcPct val="0"/>
              </a:spcAft>
              <a:defRPr kumimoji="1" sz="1700" b="1">
                <a:solidFill>
                  <a:schemeClr val="bg1"/>
                </a:solidFill>
                <a:latin typeface="Arial" charset="0"/>
                <a:ea typeface="新細明體" pitchFamily="18" charset="-120"/>
              </a:defRPr>
            </a:lvl9pPr>
          </a:lstStyle>
          <a:p>
            <a:pPr algn="r" eaLnBrk="1" hangingPunct="1">
              <a:spcBef>
                <a:spcPct val="50000"/>
              </a:spcBef>
              <a:defRPr/>
            </a:pPr>
            <a:r>
              <a:rPr lang="en-GB" altLang="zh-TW" sz="1050" b="0" i="1" dirty="0">
                <a:solidFill>
                  <a:srgbClr val="000000"/>
                </a:solidFill>
                <a:latin typeface="Arial"/>
              </a:rPr>
              <a:t>Source: </a:t>
            </a:r>
            <a:r>
              <a:rPr lang="en-GB" altLang="zh-TW" sz="1050" b="0" i="1" dirty="0" smtClean="0">
                <a:solidFill>
                  <a:srgbClr val="000000"/>
                </a:solidFill>
                <a:latin typeface="Arial"/>
              </a:rPr>
              <a:t>World Investment Report 2016, </a:t>
            </a:r>
            <a:r>
              <a:rPr lang="en-GB" altLang="zh-TW" sz="1050" b="0" i="1" dirty="0">
                <a:solidFill>
                  <a:srgbClr val="000000"/>
                </a:solidFill>
                <a:latin typeface="Arial"/>
              </a:rPr>
              <a:t>UNCTAD</a:t>
            </a:r>
            <a:endParaRPr lang="zh-TW" altLang="en-US" sz="1050" b="0" i="1" dirty="0">
              <a:solidFill>
                <a:srgbClr val="000000"/>
              </a:solidFill>
              <a:latin typeface="Arial"/>
            </a:endParaRPr>
          </a:p>
        </p:txBody>
      </p:sp>
    </p:spTree>
    <p:extLst>
      <p:ext uri="{BB962C8B-B14F-4D97-AF65-F5344CB8AC3E}">
        <p14:creationId xmlns:p14="http://schemas.microsoft.com/office/powerpoint/2010/main" val="2765650945"/>
      </p:ext>
    </p:extLst>
  </p:cSld>
  <p:clrMapOvr>
    <a:masterClrMapping/>
  </p:clrMapOvr>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3666534" y="0"/>
            <a:ext cx="5467466" cy="371027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63500" tIns="0" rIns="63500" bIns="190500" rtlCol="0" anchor="t"/>
          <a:lstStyle/>
          <a:p>
            <a:endParaRPr lang="en-US" altLang="zh-TW" sz="1000" dirty="0" smtClean="0">
              <a:solidFill>
                <a:srgbClr val="7F7F7F"/>
              </a:solidFill>
              <a:latin typeface="Arial"/>
              <a:ea typeface="Stag Book"/>
              <a:cs typeface="Stag Semibold"/>
            </a:endParaRPr>
          </a:p>
        </p:txBody>
      </p:sp>
      <p:grpSp>
        <p:nvGrpSpPr>
          <p:cNvPr id="25" name="群組 24"/>
          <p:cNvGrpSpPr/>
          <p:nvPr/>
        </p:nvGrpSpPr>
        <p:grpSpPr>
          <a:xfrm>
            <a:off x="1" y="0"/>
            <a:ext cx="3986260" cy="6857999"/>
            <a:chOff x="1" y="0"/>
            <a:chExt cx="3986260" cy="6857999"/>
          </a:xfrm>
          <a:gradFill flip="none" rotWithShape="1">
            <a:gsLst>
              <a:gs pos="1000">
                <a:srgbClr val="F00020"/>
              </a:gs>
              <a:gs pos="100000">
                <a:srgbClr val="AE0020"/>
              </a:gs>
            </a:gsLst>
            <a:path path="circle">
              <a:fillToRect l="50000" t="50000" r="50000" b="50000"/>
            </a:path>
            <a:tileRect/>
          </a:gradFill>
          <a:effectLst>
            <a:outerShdw blurRad="82550" dist="38100" dir="2700000" algn="tl" rotWithShape="0">
              <a:prstClr val="black">
                <a:alpha val="25000"/>
              </a:prstClr>
            </a:outerShdw>
          </a:effectLst>
        </p:grpSpPr>
        <p:sp>
          <p:nvSpPr>
            <p:cNvPr id="26" name="矩形 25"/>
            <p:cNvSpPr/>
            <p:nvPr userDrawn="1"/>
          </p:nvSpPr>
          <p:spPr>
            <a:xfrm>
              <a:off x="1" y="0"/>
              <a:ext cx="3686076" cy="685799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sp>
          <p:nvSpPr>
            <p:cNvPr id="27" name="五邊形 26"/>
            <p:cNvSpPr/>
            <p:nvPr userDrawn="1"/>
          </p:nvSpPr>
          <p:spPr>
            <a:xfrm>
              <a:off x="2512133" y="3058578"/>
              <a:ext cx="1474128" cy="730176"/>
            </a:xfrm>
            <a:prstGeom prst="homePlat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grpSp>
      <p:pic>
        <p:nvPicPr>
          <p:cNvPr id="28" name="圖片 2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5863" y="6373770"/>
            <a:ext cx="1135625" cy="279870"/>
          </a:xfrm>
          <a:prstGeom prst="rect">
            <a:avLst/>
          </a:prstGeom>
        </p:spPr>
      </p:pic>
      <p:sp>
        <p:nvSpPr>
          <p:cNvPr id="2" name="文字方塊 1"/>
          <p:cNvSpPr txBox="1"/>
          <p:nvPr/>
        </p:nvSpPr>
        <p:spPr>
          <a:xfrm>
            <a:off x="134451" y="2856051"/>
            <a:ext cx="3484226" cy="1138773"/>
          </a:xfrm>
          <a:prstGeom prst="rect">
            <a:avLst/>
          </a:prstGeom>
          <a:noFill/>
        </p:spPr>
        <p:txBody>
          <a:bodyPr wrap="square" rtlCol="0">
            <a:spAutoFit/>
          </a:bodyPr>
          <a:lstStyle/>
          <a:p>
            <a:r>
              <a:rPr kumimoji="1" lang="en-US" altLang="zh-TW" sz="3400" dirty="0" smtClean="0">
                <a:solidFill>
                  <a:srgbClr val="FFFFFF"/>
                </a:solidFill>
                <a:latin typeface="Arial Black"/>
                <a:ea typeface="微軟正黑體"/>
              </a:rPr>
              <a:t>BUSINESS</a:t>
            </a:r>
            <a:r>
              <a:rPr kumimoji="1" lang="en-US" altLang="zh-TW" sz="3400" dirty="0" smtClean="0">
                <a:solidFill>
                  <a:srgbClr val="FFFFFF"/>
                </a:solidFill>
                <a:latin typeface="Arial"/>
                <a:ea typeface="微軟正黑體"/>
              </a:rPr>
              <a:t>-TO-</a:t>
            </a:r>
            <a:r>
              <a:rPr kumimoji="1" lang="en-US" altLang="zh-TW" sz="3400" dirty="0" smtClean="0">
                <a:solidFill>
                  <a:srgbClr val="FFFFFF"/>
                </a:solidFill>
                <a:latin typeface="Arial Black"/>
                <a:ea typeface="微軟正黑體"/>
              </a:rPr>
              <a:t>BUSINESS</a:t>
            </a:r>
            <a:endParaRPr kumimoji="1" lang="zh-TW" altLang="en-US" sz="3400" dirty="0">
              <a:solidFill>
                <a:srgbClr val="FFFFFF"/>
              </a:solidFill>
              <a:latin typeface="Arial Black"/>
              <a:ea typeface="微軟正黑體"/>
            </a:endParaRPr>
          </a:p>
        </p:txBody>
      </p:sp>
      <p:grpSp>
        <p:nvGrpSpPr>
          <p:cNvPr id="40" name="群組 39"/>
          <p:cNvGrpSpPr/>
          <p:nvPr/>
        </p:nvGrpSpPr>
        <p:grpSpPr>
          <a:xfrm>
            <a:off x="7707896" y="385560"/>
            <a:ext cx="1070961" cy="1068431"/>
            <a:chOff x="7567296" y="270017"/>
            <a:chExt cx="1267082" cy="1264090"/>
          </a:xfrm>
        </p:grpSpPr>
        <p:sp>
          <p:nvSpPr>
            <p:cNvPr id="35" name="橢圓 34"/>
            <p:cNvSpPr/>
            <p:nvPr/>
          </p:nvSpPr>
          <p:spPr>
            <a:xfrm>
              <a:off x="7567296" y="270017"/>
              <a:ext cx="1264090" cy="1264090"/>
            </a:xfrm>
            <a:prstGeom prst="ellipse">
              <a:avLst/>
            </a:prstGeom>
            <a:solidFill>
              <a:schemeClr val="bg2"/>
            </a:solidFill>
            <a:ln>
              <a:noFill/>
            </a:ln>
            <a:effectLst>
              <a:outerShdw blurRad="123825" dist="38100" dir="5400000" algn="t" rotWithShape="0">
                <a:prstClr val="black">
                  <a:alpha val="38000"/>
                </a:prstClr>
              </a:outerShdw>
            </a:effectLst>
            <a:scene3d>
              <a:camera prst="orthographicFront"/>
              <a:lightRig rig="threePt" dir="t">
                <a:rot lat="0" lon="0" rev="1200000"/>
              </a:lightRig>
            </a:scene3d>
            <a:sp3d>
              <a:bevelT w="63500" h="25400" prst="angle"/>
            </a:sp3d>
          </p:spPr>
          <p:style>
            <a:lnRef idx="0">
              <a:schemeClr val="accent4"/>
            </a:lnRef>
            <a:fillRef idx="3">
              <a:schemeClr val="accent4"/>
            </a:fillRef>
            <a:effectRef idx="3">
              <a:schemeClr val="accent4"/>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sp>
          <p:nvSpPr>
            <p:cNvPr id="5" name="Rectangle 23"/>
            <p:cNvSpPr>
              <a:spLocks noChangeArrowheads="1"/>
            </p:cNvSpPr>
            <p:nvPr/>
          </p:nvSpPr>
          <p:spPr bwMode="auto">
            <a:xfrm>
              <a:off x="7570288" y="431331"/>
              <a:ext cx="1264090" cy="841035"/>
            </a:xfrm>
            <a:prstGeom prst="rect">
              <a:avLst/>
            </a:prstGeom>
            <a:noFill/>
            <a:ln w="9525">
              <a:noFill/>
              <a:miter lim="800000"/>
              <a:headEnd/>
              <a:tailEnd/>
            </a:ln>
          </p:spPr>
          <p:txBody>
            <a:bodyPr wrap="square">
              <a:spAutoFit/>
            </a:bodyPr>
            <a:lstStyle/>
            <a:p>
              <a:pPr algn="ctr" fontAlgn="base">
                <a:spcBef>
                  <a:spcPct val="0"/>
                </a:spcBef>
                <a:spcAft>
                  <a:spcPct val="0"/>
                </a:spcAft>
              </a:pPr>
              <a:r>
                <a:rPr lang="en-US" altLang="zh-TW" sz="1100" b="1" dirty="0" smtClean="0">
                  <a:solidFill>
                    <a:srgbClr val="002F80"/>
                  </a:solidFill>
                  <a:latin typeface="Arial"/>
                  <a:ea typeface="微軟正黑體"/>
                </a:rPr>
                <a:t>HK </a:t>
              </a:r>
              <a:r>
                <a:rPr lang="en-GB" altLang="zh-TW" sz="1100" b="1" dirty="0" smtClean="0">
                  <a:solidFill>
                    <a:srgbClr val="002F80"/>
                  </a:solidFill>
                  <a:latin typeface="Arial"/>
                  <a:ea typeface="微軟正黑體"/>
                </a:rPr>
                <a:t>SHENZHEN </a:t>
              </a:r>
              <a:br>
                <a:rPr lang="en-GB" altLang="zh-TW" sz="1100" b="1" dirty="0" smtClean="0">
                  <a:solidFill>
                    <a:srgbClr val="002F80"/>
                  </a:solidFill>
                  <a:latin typeface="Arial"/>
                  <a:ea typeface="微軟正黑體"/>
                </a:rPr>
              </a:br>
              <a:r>
                <a:rPr lang="en-GB" altLang="zh-TW" sz="1100" b="1" dirty="0" smtClean="0">
                  <a:solidFill>
                    <a:srgbClr val="002F80"/>
                  </a:solidFill>
                  <a:latin typeface="Arial"/>
                  <a:ea typeface="微軟正黑體"/>
                </a:rPr>
                <a:t>STOCK CONNECT</a:t>
              </a:r>
              <a:endParaRPr lang="zh-TW" altLang="en-US" sz="1100" b="1" dirty="0">
                <a:solidFill>
                  <a:srgbClr val="002F80"/>
                </a:solidFill>
                <a:latin typeface="Arial"/>
                <a:ea typeface="微軟正黑體"/>
              </a:endParaRPr>
            </a:p>
          </p:txBody>
        </p:sp>
      </p:grpSp>
      <p:sp>
        <p:nvSpPr>
          <p:cNvPr id="8" name="矩形 7"/>
          <p:cNvSpPr/>
          <p:nvPr/>
        </p:nvSpPr>
        <p:spPr>
          <a:xfrm>
            <a:off x="4096346" y="2449230"/>
            <a:ext cx="2147817" cy="661720"/>
          </a:xfrm>
          <a:prstGeom prst="rect">
            <a:avLst/>
          </a:prstGeom>
        </p:spPr>
        <p:txBody>
          <a:bodyPr wrap="square">
            <a:spAutoFit/>
          </a:bodyPr>
          <a:lstStyle/>
          <a:p>
            <a:pPr algn="ctr">
              <a:spcAft>
                <a:spcPts val="600"/>
              </a:spcAft>
            </a:pPr>
            <a:r>
              <a:rPr lang="en-US" altLang="zh-TW" sz="2500" spc="-50" dirty="0" smtClean="0">
                <a:solidFill>
                  <a:srgbClr val="E60020"/>
                </a:solidFill>
                <a:latin typeface="Arial Black"/>
                <a:ea typeface="Stag Book"/>
                <a:cs typeface="Stag Book"/>
              </a:rPr>
              <a:t>1,002</a:t>
            </a:r>
            <a:r>
              <a:rPr lang="en-US" altLang="zh-TW" sz="2500" spc="-50" dirty="0" smtClean="0">
                <a:solidFill>
                  <a:srgbClr val="7F7F7F"/>
                </a:solidFill>
                <a:latin typeface="Arial"/>
                <a:ea typeface="Stag Book"/>
                <a:cs typeface="Stag Book"/>
              </a:rPr>
              <a:t> </a:t>
            </a:r>
            <a:br>
              <a:rPr lang="en-US" altLang="zh-TW" sz="2500" spc="-50" dirty="0" smtClean="0">
                <a:solidFill>
                  <a:srgbClr val="7F7F7F"/>
                </a:solidFill>
                <a:latin typeface="Arial"/>
                <a:ea typeface="Stag Book"/>
                <a:cs typeface="Stag Book"/>
              </a:rPr>
            </a:br>
            <a:r>
              <a:rPr lang="en-US" altLang="zh-TW" sz="1200" b="1" spc="-50" dirty="0" smtClean="0">
                <a:solidFill>
                  <a:srgbClr val="7F7F7F"/>
                </a:solidFill>
                <a:latin typeface="Arial"/>
                <a:ea typeface="Stag Book"/>
                <a:cs typeface="Stag Book"/>
              </a:rPr>
              <a:t>listed </a:t>
            </a:r>
            <a:r>
              <a:rPr lang="en-US" altLang="zh-TW" sz="1200" b="1" spc="-50" dirty="0" smtClean="0">
                <a:solidFill>
                  <a:prstClr val="white">
                    <a:lumMod val="50000"/>
                  </a:prstClr>
                </a:solidFill>
                <a:latin typeface="Arial"/>
                <a:ea typeface="Stag Book"/>
                <a:cs typeface="Stag Book"/>
              </a:rPr>
              <a:t>Mainland enterprises</a:t>
            </a:r>
            <a:endParaRPr lang="en-US" altLang="zh-TW" sz="1200" b="1" spc="-50" dirty="0">
              <a:solidFill>
                <a:prstClr val="white">
                  <a:lumMod val="50000"/>
                </a:prstClr>
              </a:solidFill>
              <a:latin typeface="Arial"/>
              <a:ea typeface="Stag Book"/>
              <a:cs typeface="Stag Book"/>
            </a:endParaRPr>
          </a:p>
        </p:txBody>
      </p:sp>
      <p:sp>
        <p:nvSpPr>
          <p:cNvPr id="9" name="矩形 8"/>
          <p:cNvSpPr/>
          <p:nvPr/>
        </p:nvSpPr>
        <p:spPr>
          <a:xfrm>
            <a:off x="3717018" y="1566929"/>
            <a:ext cx="1535669" cy="492443"/>
          </a:xfrm>
          <a:prstGeom prst="rect">
            <a:avLst/>
          </a:prstGeom>
        </p:spPr>
        <p:txBody>
          <a:bodyPr wrap="square">
            <a:spAutoFit/>
          </a:bodyPr>
          <a:lstStyle/>
          <a:p>
            <a:pPr algn="ctr"/>
            <a:r>
              <a:rPr lang="en-US" altLang="zh-TW" sz="1300" spc="-50" dirty="0">
                <a:solidFill>
                  <a:srgbClr val="7F7F7F"/>
                </a:solidFill>
                <a:latin typeface="Arial"/>
                <a:ea typeface="Stag Book"/>
                <a:cs typeface="Stag Book"/>
              </a:rPr>
              <a:t> Launched </a:t>
            </a:r>
            <a:r>
              <a:rPr lang="en-US" altLang="zh-TW" sz="1300" spc="-50" dirty="0" smtClean="0">
                <a:solidFill>
                  <a:srgbClr val="7F7F7F"/>
                </a:solidFill>
                <a:latin typeface="Arial"/>
                <a:ea typeface="Stag Book"/>
                <a:cs typeface="Stag Book"/>
              </a:rPr>
              <a:t>in </a:t>
            </a:r>
            <a:br>
              <a:rPr lang="en-US" altLang="zh-TW" sz="1300" spc="-50" dirty="0" smtClean="0">
                <a:solidFill>
                  <a:srgbClr val="7F7F7F"/>
                </a:solidFill>
                <a:latin typeface="Arial"/>
                <a:ea typeface="Stag Book"/>
                <a:cs typeface="Stag Book"/>
              </a:rPr>
            </a:br>
            <a:r>
              <a:rPr lang="en-US" altLang="zh-TW" sz="1300" spc="-50" dirty="0" smtClean="0">
                <a:solidFill>
                  <a:srgbClr val="7F7F7F"/>
                </a:solidFill>
                <a:latin typeface="Arial"/>
                <a:ea typeface="Stag Book"/>
                <a:cs typeface="Stag Book"/>
              </a:rPr>
              <a:t>Nov </a:t>
            </a:r>
            <a:r>
              <a:rPr lang="en-US" altLang="zh-TW" sz="1300" spc="-50" dirty="0">
                <a:solidFill>
                  <a:srgbClr val="7F7F7F"/>
                </a:solidFill>
                <a:latin typeface="Arial"/>
                <a:ea typeface="Stag Book"/>
                <a:cs typeface="Stag Book"/>
              </a:rPr>
              <a:t>2014</a:t>
            </a:r>
          </a:p>
        </p:txBody>
      </p:sp>
      <p:sp>
        <p:nvSpPr>
          <p:cNvPr id="14" name="矩形 13"/>
          <p:cNvSpPr/>
          <p:nvPr/>
        </p:nvSpPr>
        <p:spPr>
          <a:xfrm>
            <a:off x="3816096" y="3866110"/>
            <a:ext cx="2210453" cy="553998"/>
          </a:xfrm>
          <a:prstGeom prst="rect">
            <a:avLst/>
          </a:prstGeom>
        </p:spPr>
        <p:txBody>
          <a:bodyPr wrap="square">
            <a:spAutoFit/>
          </a:bodyPr>
          <a:lstStyle/>
          <a:p>
            <a:r>
              <a:rPr lang="en-US" altLang="zh-TW" sz="3000" spc="-50" dirty="0" smtClean="0">
                <a:solidFill>
                  <a:srgbClr val="E60020"/>
                </a:solidFill>
                <a:latin typeface="Arial Black"/>
                <a:ea typeface="Stag Book"/>
                <a:cs typeface="Stag Book"/>
              </a:rPr>
              <a:t>RMB </a:t>
            </a:r>
            <a:r>
              <a:rPr lang="en-US" altLang="zh-TW" sz="3000" spc="-50" dirty="0">
                <a:solidFill>
                  <a:srgbClr val="E60020"/>
                </a:solidFill>
                <a:latin typeface="Arial Black"/>
                <a:ea typeface="Stag Book"/>
                <a:cs typeface="Stag Book"/>
              </a:rPr>
              <a:t>hub</a:t>
            </a:r>
          </a:p>
        </p:txBody>
      </p:sp>
      <p:sp>
        <p:nvSpPr>
          <p:cNvPr id="17" name="矩形 16"/>
          <p:cNvSpPr/>
          <p:nvPr/>
        </p:nvSpPr>
        <p:spPr>
          <a:xfrm>
            <a:off x="7389042" y="1566929"/>
            <a:ext cx="1722646" cy="492443"/>
          </a:xfrm>
          <a:prstGeom prst="rect">
            <a:avLst/>
          </a:prstGeom>
        </p:spPr>
        <p:txBody>
          <a:bodyPr wrap="square">
            <a:spAutoFit/>
          </a:bodyPr>
          <a:lstStyle/>
          <a:p>
            <a:pPr algn="ctr"/>
            <a:r>
              <a:rPr lang="en-US" altLang="zh-TW" sz="1300" spc="-50" dirty="0" smtClean="0">
                <a:solidFill>
                  <a:prstClr val="white">
                    <a:lumMod val="50000"/>
                  </a:prstClr>
                </a:solidFill>
                <a:latin typeface="Arial"/>
                <a:ea typeface="Stag Book"/>
                <a:cs typeface="Stag Book"/>
              </a:rPr>
              <a:t>Launched in </a:t>
            </a:r>
          </a:p>
          <a:p>
            <a:pPr algn="ctr"/>
            <a:r>
              <a:rPr lang="en-US" altLang="zh-TW" sz="1300" spc="-50" dirty="0" smtClean="0">
                <a:solidFill>
                  <a:prstClr val="white">
                    <a:lumMod val="50000"/>
                  </a:prstClr>
                </a:solidFill>
                <a:latin typeface="Arial"/>
                <a:ea typeface="Stag Book"/>
                <a:cs typeface="Stag Book"/>
              </a:rPr>
              <a:t>Dec 2016</a:t>
            </a:r>
            <a:endParaRPr lang="en-US" altLang="zh-TW" sz="1300" spc="-50" dirty="0">
              <a:solidFill>
                <a:prstClr val="white">
                  <a:lumMod val="50000"/>
                </a:prstClr>
              </a:solidFill>
              <a:latin typeface="Arial"/>
              <a:ea typeface="Stag Book"/>
              <a:cs typeface="Stag Book"/>
            </a:endParaRPr>
          </a:p>
        </p:txBody>
      </p:sp>
      <p:sp>
        <p:nvSpPr>
          <p:cNvPr id="18" name="矩形 17"/>
          <p:cNvSpPr/>
          <p:nvPr/>
        </p:nvSpPr>
        <p:spPr>
          <a:xfrm>
            <a:off x="3867667" y="5018555"/>
            <a:ext cx="2158882" cy="307777"/>
          </a:xfrm>
          <a:prstGeom prst="rect">
            <a:avLst/>
          </a:prstGeom>
        </p:spPr>
        <p:txBody>
          <a:bodyPr wrap="square">
            <a:spAutoFit/>
          </a:bodyPr>
          <a:lstStyle/>
          <a:p>
            <a:pPr>
              <a:spcAft>
                <a:spcPts val="600"/>
              </a:spcAft>
            </a:pPr>
            <a:r>
              <a:rPr lang="en-US" altLang="zh-TW" sz="1400" spc="-50" dirty="0">
                <a:solidFill>
                  <a:srgbClr val="7F7F7F"/>
                </a:solidFill>
                <a:latin typeface="Arial"/>
                <a:ea typeface="Stag Book"/>
                <a:cs typeface="Stag Book"/>
              </a:rPr>
              <a:t>RMB </a:t>
            </a:r>
            <a:r>
              <a:rPr lang="en-US" altLang="zh-TW" sz="1400" spc="-50" dirty="0" smtClean="0">
                <a:solidFill>
                  <a:srgbClr val="7F7F7F"/>
                </a:solidFill>
                <a:latin typeface="Arial"/>
                <a:ea typeface="Stag Book"/>
                <a:cs typeface="Stag Book"/>
              </a:rPr>
              <a:t>deposits </a:t>
            </a:r>
            <a:r>
              <a:rPr lang="en-US" altLang="zh-TW" sz="1400" spc="-50" dirty="0">
                <a:solidFill>
                  <a:srgbClr val="7F7F7F"/>
                </a:solidFill>
                <a:latin typeface="Arial"/>
                <a:ea typeface="Stag Book"/>
                <a:cs typeface="Stag Book"/>
              </a:rPr>
              <a:t>in HK</a:t>
            </a:r>
          </a:p>
        </p:txBody>
      </p:sp>
      <p:sp>
        <p:nvSpPr>
          <p:cNvPr id="19" name="矩形 18"/>
          <p:cNvSpPr/>
          <p:nvPr/>
        </p:nvSpPr>
        <p:spPr>
          <a:xfrm>
            <a:off x="6785578" y="6434369"/>
            <a:ext cx="2158882" cy="253916"/>
          </a:xfrm>
          <a:prstGeom prst="rect">
            <a:avLst/>
          </a:prstGeom>
        </p:spPr>
        <p:txBody>
          <a:bodyPr wrap="square">
            <a:spAutoFit/>
          </a:bodyPr>
          <a:lstStyle/>
          <a:p>
            <a:pPr algn="r">
              <a:spcAft>
                <a:spcPts val="600"/>
              </a:spcAft>
            </a:pPr>
            <a:r>
              <a:rPr lang="en-US" altLang="zh-TW" sz="1050" i="1" spc="-50" dirty="0" smtClean="0">
                <a:solidFill>
                  <a:srgbClr val="000000"/>
                </a:solidFill>
                <a:latin typeface="Arial"/>
                <a:ea typeface="Stag Book"/>
                <a:cs typeface="Stag Book"/>
              </a:rPr>
              <a:t>Source</a:t>
            </a:r>
            <a:r>
              <a:rPr lang="en-US" altLang="zh-TW" sz="1050" i="1" spc="-50" dirty="0">
                <a:solidFill>
                  <a:srgbClr val="000000"/>
                </a:solidFill>
                <a:latin typeface="Arial"/>
                <a:ea typeface="Stag Book"/>
                <a:cs typeface="Stag Book"/>
              </a:rPr>
              <a:t>: </a:t>
            </a:r>
            <a:r>
              <a:rPr lang="en-US" altLang="zh-TW" sz="1050" i="1" spc="-50" dirty="0" smtClean="0">
                <a:solidFill>
                  <a:srgbClr val="000000"/>
                </a:solidFill>
                <a:latin typeface="Arial"/>
                <a:ea typeface="Stag Book"/>
                <a:cs typeface="Stag Book"/>
              </a:rPr>
              <a:t>HKMA</a:t>
            </a:r>
            <a:endParaRPr lang="en-US" altLang="zh-TW" sz="1050" i="1" spc="-50" dirty="0">
              <a:solidFill>
                <a:srgbClr val="000000"/>
              </a:solidFill>
              <a:latin typeface="Arial"/>
              <a:ea typeface="Stag Book"/>
              <a:cs typeface="Stag Book"/>
            </a:endParaRPr>
          </a:p>
        </p:txBody>
      </p:sp>
      <p:grpSp>
        <p:nvGrpSpPr>
          <p:cNvPr id="38" name="群組 37"/>
          <p:cNvGrpSpPr/>
          <p:nvPr/>
        </p:nvGrpSpPr>
        <p:grpSpPr>
          <a:xfrm>
            <a:off x="3966261" y="374140"/>
            <a:ext cx="1087860" cy="1087860"/>
            <a:chOff x="3867667" y="270017"/>
            <a:chExt cx="1264090" cy="1264090"/>
          </a:xfrm>
        </p:grpSpPr>
        <p:sp>
          <p:nvSpPr>
            <p:cNvPr id="34" name="橢圓 33"/>
            <p:cNvSpPr/>
            <p:nvPr/>
          </p:nvSpPr>
          <p:spPr>
            <a:xfrm>
              <a:off x="3867667" y="270017"/>
              <a:ext cx="1264090" cy="1264090"/>
            </a:xfrm>
            <a:prstGeom prst="ellipse">
              <a:avLst/>
            </a:prstGeom>
            <a:solidFill>
              <a:schemeClr val="bg2"/>
            </a:solidFill>
            <a:ln>
              <a:noFill/>
            </a:ln>
            <a:effectLst>
              <a:outerShdw blurRad="123825" dist="38100" dir="5400000" algn="t" rotWithShape="0">
                <a:prstClr val="black">
                  <a:alpha val="38000"/>
                </a:prstClr>
              </a:outerShdw>
            </a:effectLst>
            <a:scene3d>
              <a:camera prst="orthographicFront"/>
              <a:lightRig rig="threePt" dir="t">
                <a:rot lat="0" lon="0" rev="1200000"/>
              </a:lightRig>
            </a:scene3d>
            <a:sp3d>
              <a:bevelT w="63500" h="25400" prst="angle"/>
            </a:sp3d>
          </p:spPr>
          <p:style>
            <a:lnRef idx="0">
              <a:schemeClr val="accent4"/>
            </a:lnRef>
            <a:fillRef idx="3">
              <a:schemeClr val="accent4"/>
            </a:fillRef>
            <a:effectRef idx="3">
              <a:schemeClr val="accent4"/>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pic>
          <p:nvPicPr>
            <p:cNvPr id="7" name="圖片 6" descr="SHHKconnect_logo.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956261" y="542011"/>
              <a:ext cx="1070888" cy="655646"/>
            </a:xfrm>
            <a:prstGeom prst="rect">
              <a:avLst/>
            </a:prstGeom>
          </p:spPr>
        </p:pic>
      </p:grpSp>
      <p:pic>
        <p:nvPicPr>
          <p:cNvPr id="3" name="圖片 2"/>
          <p:cNvPicPr>
            <a:picLocks noChangeAspect="1"/>
          </p:cNvPicPr>
          <p:nvPr/>
        </p:nvPicPr>
        <p:blipFill>
          <a:blip r:embed="rId5"/>
          <a:stretch>
            <a:fillRect/>
          </a:stretch>
        </p:blipFill>
        <p:spPr>
          <a:xfrm>
            <a:off x="5111063" y="4373132"/>
            <a:ext cx="2069868" cy="1619896"/>
          </a:xfrm>
          <a:prstGeom prst="rect">
            <a:avLst/>
          </a:prstGeom>
        </p:spPr>
      </p:pic>
      <p:sp>
        <p:nvSpPr>
          <p:cNvPr id="22" name="矩形 21"/>
          <p:cNvSpPr/>
          <p:nvPr/>
        </p:nvSpPr>
        <p:spPr>
          <a:xfrm>
            <a:off x="6357140" y="2268255"/>
            <a:ext cx="2491454" cy="1100301"/>
          </a:xfrm>
          <a:prstGeom prst="rect">
            <a:avLst/>
          </a:prstGeom>
        </p:spPr>
        <p:txBody>
          <a:bodyPr wrap="square">
            <a:spAutoFit/>
          </a:bodyPr>
          <a:lstStyle/>
          <a:p>
            <a:pPr algn="ctr"/>
            <a:r>
              <a:rPr lang="en-US" altLang="zh-TW" sz="1300" b="1" spc="-50" dirty="0">
                <a:solidFill>
                  <a:srgbClr val="E60020"/>
                </a:solidFill>
                <a:latin typeface="Arial"/>
                <a:ea typeface="Stag Book"/>
                <a:cs typeface="Stag Book"/>
              </a:rPr>
              <a:t/>
            </a:r>
            <a:br>
              <a:rPr lang="en-US" altLang="zh-TW" sz="1300" b="1" spc="-50" dirty="0">
                <a:solidFill>
                  <a:srgbClr val="E60020"/>
                </a:solidFill>
                <a:latin typeface="Arial"/>
                <a:ea typeface="Stag Book"/>
                <a:cs typeface="Stag Book"/>
              </a:rPr>
            </a:br>
            <a:r>
              <a:rPr lang="en-US" altLang="zh-TW" sz="2500" spc="-50" dirty="0" smtClean="0">
                <a:solidFill>
                  <a:srgbClr val="E60020"/>
                </a:solidFill>
                <a:latin typeface="Arial Black"/>
                <a:ea typeface="Stag Book"/>
                <a:cs typeface="Stag Book"/>
              </a:rPr>
              <a:t>63.3% </a:t>
            </a:r>
          </a:p>
          <a:p>
            <a:pPr algn="ctr">
              <a:spcAft>
                <a:spcPts val="600"/>
              </a:spcAft>
            </a:pPr>
            <a:r>
              <a:rPr lang="en-US" altLang="zh-TW" sz="1200" b="1" spc="-50" dirty="0" smtClean="0">
                <a:solidFill>
                  <a:srgbClr val="7F7F7F"/>
                </a:solidFill>
                <a:latin typeface="Arial"/>
                <a:ea typeface="Stag Book"/>
                <a:cs typeface="Stag Book"/>
              </a:rPr>
              <a:t>of market </a:t>
            </a:r>
            <a:r>
              <a:rPr lang="en-US" altLang="zh-TW" sz="1200" b="1" spc="-50" dirty="0" err="1" smtClean="0">
                <a:solidFill>
                  <a:srgbClr val="7F7F7F"/>
                </a:solidFill>
                <a:latin typeface="Arial"/>
                <a:ea typeface="Stag Book"/>
                <a:cs typeface="Stag Book"/>
              </a:rPr>
              <a:t>capitalisation</a:t>
            </a:r>
            <a:endParaRPr lang="en-US" altLang="zh-TW" sz="1200" b="1" spc="-50" dirty="0" smtClean="0">
              <a:solidFill>
                <a:srgbClr val="7F7F7F"/>
              </a:solidFill>
              <a:latin typeface="Arial"/>
              <a:ea typeface="Stag Book"/>
              <a:cs typeface="Stag Book"/>
            </a:endParaRPr>
          </a:p>
          <a:p>
            <a:pPr algn="ctr">
              <a:spcAft>
                <a:spcPts val="600"/>
              </a:spcAft>
            </a:pPr>
            <a:endParaRPr lang="en-US" altLang="zh-TW" sz="1050" spc="-50" dirty="0" smtClean="0">
              <a:solidFill>
                <a:srgbClr val="000000"/>
              </a:solidFill>
              <a:latin typeface="Arial"/>
              <a:ea typeface="Stag Book"/>
              <a:cs typeface="Stag Book"/>
            </a:endParaRPr>
          </a:p>
        </p:txBody>
      </p:sp>
      <p:sp>
        <p:nvSpPr>
          <p:cNvPr id="30" name="矩形 29"/>
          <p:cNvSpPr/>
          <p:nvPr/>
        </p:nvSpPr>
        <p:spPr>
          <a:xfrm>
            <a:off x="8011752" y="3321255"/>
            <a:ext cx="1068407" cy="253916"/>
          </a:xfrm>
          <a:prstGeom prst="rect">
            <a:avLst/>
          </a:prstGeom>
        </p:spPr>
        <p:txBody>
          <a:bodyPr wrap="square">
            <a:spAutoFit/>
          </a:bodyPr>
          <a:lstStyle/>
          <a:p>
            <a:pPr>
              <a:spcAft>
                <a:spcPts val="600"/>
              </a:spcAft>
            </a:pPr>
            <a:r>
              <a:rPr lang="en-US" altLang="zh-TW" sz="1050" i="1" spc="-50" dirty="0" smtClean="0">
                <a:solidFill>
                  <a:srgbClr val="000000"/>
                </a:solidFill>
                <a:latin typeface="Arial"/>
                <a:ea typeface="Stag Book"/>
                <a:cs typeface="Stag Book"/>
              </a:rPr>
              <a:t>Source</a:t>
            </a:r>
            <a:r>
              <a:rPr lang="en-US" altLang="zh-TW" sz="1050" i="1" spc="-50" dirty="0">
                <a:solidFill>
                  <a:srgbClr val="000000"/>
                </a:solidFill>
                <a:latin typeface="Arial"/>
                <a:ea typeface="Stag Book"/>
                <a:cs typeface="Stag Book"/>
              </a:rPr>
              <a:t>: </a:t>
            </a:r>
            <a:r>
              <a:rPr lang="en-US" altLang="zh-TW" sz="1050" i="1" spc="-50" dirty="0" smtClean="0">
                <a:solidFill>
                  <a:srgbClr val="000000"/>
                </a:solidFill>
                <a:latin typeface="Arial"/>
                <a:ea typeface="Stag Book"/>
                <a:cs typeface="Stag Book"/>
              </a:rPr>
              <a:t>HKEX</a:t>
            </a:r>
            <a:endParaRPr lang="en-US" altLang="zh-TW" sz="1050" i="1" spc="-50" dirty="0">
              <a:solidFill>
                <a:srgbClr val="000000"/>
              </a:solidFill>
              <a:latin typeface="Arial"/>
              <a:ea typeface="Stag Book"/>
              <a:cs typeface="Stag Book"/>
            </a:endParaRPr>
          </a:p>
        </p:txBody>
      </p:sp>
      <p:cxnSp>
        <p:nvCxnSpPr>
          <p:cNvPr id="31" name="直線接點 30"/>
          <p:cNvCxnSpPr/>
          <p:nvPr/>
        </p:nvCxnSpPr>
        <p:spPr>
          <a:xfrm>
            <a:off x="6354162" y="2519405"/>
            <a:ext cx="0" cy="801259"/>
          </a:xfrm>
          <a:prstGeom prst="line">
            <a:avLst/>
          </a:prstGeom>
          <a:effectLst/>
        </p:spPr>
        <p:style>
          <a:lnRef idx="2">
            <a:schemeClr val="accent1"/>
          </a:lnRef>
          <a:fillRef idx="0">
            <a:schemeClr val="accent1"/>
          </a:fillRef>
          <a:effectRef idx="1">
            <a:schemeClr val="accent1"/>
          </a:effectRef>
          <a:fontRef idx="minor">
            <a:schemeClr val="tx1"/>
          </a:fontRef>
        </p:style>
      </p:cxnSp>
      <p:pic>
        <p:nvPicPr>
          <p:cNvPr id="21" name="圖片 20"/>
          <p:cNvPicPr>
            <a:picLocks noChangeAspect="1"/>
          </p:cNvPicPr>
          <p:nvPr/>
        </p:nvPicPr>
        <p:blipFill>
          <a:blip r:embed="rId6"/>
          <a:stretch>
            <a:fillRect/>
          </a:stretch>
        </p:blipFill>
        <p:spPr>
          <a:xfrm rot="1630250">
            <a:off x="5054527" y="1229896"/>
            <a:ext cx="641933" cy="223704"/>
          </a:xfrm>
          <a:prstGeom prst="rect">
            <a:avLst/>
          </a:prstGeom>
        </p:spPr>
      </p:pic>
      <p:pic>
        <p:nvPicPr>
          <p:cNvPr id="37" name="圖片 36"/>
          <p:cNvPicPr>
            <a:picLocks noChangeAspect="1"/>
          </p:cNvPicPr>
          <p:nvPr/>
        </p:nvPicPr>
        <p:blipFill>
          <a:blip r:embed="rId6"/>
          <a:stretch>
            <a:fillRect/>
          </a:stretch>
        </p:blipFill>
        <p:spPr>
          <a:xfrm rot="19969750" flipH="1">
            <a:off x="7039705" y="1236827"/>
            <a:ext cx="641933" cy="223704"/>
          </a:xfrm>
          <a:prstGeom prst="rect">
            <a:avLst/>
          </a:prstGeom>
        </p:spPr>
      </p:pic>
      <p:sp>
        <p:nvSpPr>
          <p:cNvPr id="36" name="橢圓 35"/>
          <p:cNvSpPr/>
          <p:nvPr/>
        </p:nvSpPr>
        <p:spPr>
          <a:xfrm>
            <a:off x="5722117" y="1095671"/>
            <a:ext cx="1264090" cy="1264090"/>
          </a:xfrm>
          <a:prstGeom prst="ellipse">
            <a:avLst/>
          </a:prstGeom>
          <a:solidFill>
            <a:schemeClr val="bg2"/>
          </a:solidFill>
          <a:ln>
            <a:noFill/>
          </a:ln>
          <a:effectLst>
            <a:outerShdw blurRad="123825" dist="38100" dir="5400000" algn="t" rotWithShape="0">
              <a:prstClr val="black">
                <a:alpha val="38000"/>
              </a:prstClr>
            </a:outerShdw>
          </a:effectLst>
          <a:scene3d>
            <a:camera prst="orthographicFront"/>
            <a:lightRig rig="threePt" dir="t">
              <a:rot lat="0" lon="0" rev="1200000"/>
            </a:lightRig>
          </a:scene3d>
          <a:sp3d>
            <a:bevelT w="63500" h="25400" prst="angle"/>
          </a:sp3d>
        </p:spPr>
        <p:style>
          <a:lnRef idx="0">
            <a:schemeClr val="accent4"/>
          </a:lnRef>
          <a:fillRef idx="3">
            <a:schemeClr val="accent4"/>
          </a:fillRef>
          <a:effectRef idx="3">
            <a:schemeClr val="accent4"/>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pic>
        <p:nvPicPr>
          <p:cNvPr id="47" name="圖片 46"/>
          <p:cNvPicPr>
            <a:picLocks noChangeAspect="1"/>
          </p:cNvPicPr>
          <p:nvPr/>
        </p:nvPicPr>
        <p:blipFill>
          <a:blip r:embed="rId7"/>
          <a:stretch>
            <a:fillRect/>
          </a:stretch>
        </p:blipFill>
        <p:spPr>
          <a:xfrm>
            <a:off x="5127997" y="5113865"/>
            <a:ext cx="2076619" cy="1448169"/>
          </a:xfrm>
          <a:prstGeom prst="rect">
            <a:avLst/>
          </a:prstGeom>
        </p:spPr>
      </p:pic>
      <p:grpSp>
        <p:nvGrpSpPr>
          <p:cNvPr id="10" name="群組 9"/>
          <p:cNvGrpSpPr/>
          <p:nvPr/>
        </p:nvGrpSpPr>
        <p:grpSpPr>
          <a:xfrm>
            <a:off x="7276116" y="4254430"/>
            <a:ext cx="1602857" cy="854511"/>
            <a:chOff x="7276116" y="4254430"/>
            <a:chExt cx="1602857" cy="854511"/>
          </a:xfrm>
        </p:grpSpPr>
        <p:sp>
          <p:nvSpPr>
            <p:cNvPr id="46" name="Rectangle 5"/>
            <p:cNvSpPr/>
            <p:nvPr/>
          </p:nvSpPr>
          <p:spPr>
            <a:xfrm>
              <a:off x="7535335" y="4254430"/>
              <a:ext cx="1343638" cy="646331"/>
            </a:xfrm>
            <a:prstGeom prst="rect">
              <a:avLst/>
            </a:prstGeom>
            <a:noFill/>
          </p:spPr>
          <p:txBody>
            <a:bodyPr wrap="none">
              <a:spAutoFit/>
            </a:bodyPr>
            <a:lstStyle/>
            <a:p>
              <a:pPr fontAlgn="base">
                <a:spcBef>
                  <a:spcPct val="0"/>
                </a:spcBef>
                <a:spcAft>
                  <a:spcPct val="0"/>
                </a:spcAft>
              </a:pPr>
              <a:r>
                <a:rPr kumimoji="1" lang="en-US" altLang="ja-JP" sz="3600" dirty="0" smtClean="0">
                  <a:solidFill>
                    <a:srgbClr val="000000">
                      <a:lumMod val="65000"/>
                      <a:lumOff val="35000"/>
                    </a:srgbClr>
                  </a:solidFill>
                  <a:latin typeface="Arial Black"/>
                  <a:ea typeface="メイリオ" panose="020B0604030504040204" pitchFamily="50" charset="-128"/>
                  <a:cs typeface="メイリオ" panose="020B0604030504040204" pitchFamily="50" charset="-128"/>
                </a:rPr>
                <a:t>522</a:t>
              </a:r>
              <a:r>
                <a:rPr kumimoji="1" lang="en-US" altLang="ja-JP" sz="1500" dirty="0" smtClean="0">
                  <a:solidFill>
                    <a:srgbClr val="000000">
                      <a:lumMod val="65000"/>
                      <a:lumOff val="35000"/>
                    </a:srgbClr>
                  </a:solidFill>
                  <a:latin typeface="メイリオ" panose="020B0604030504040204" pitchFamily="50" charset="-128"/>
                  <a:ea typeface="メイリオ" panose="020B0604030504040204" pitchFamily="50" charset="-128"/>
                  <a:cs typeface="メイリオ" panose="020B0604030504040204" pitchFamily="50" charset="-128"/>
                </a:rPr>
                <a:t>bn</a:t>
              </a:r>
              <a:endParaRPr kumimoji="1" lang="en-US" sz="1500" dirty="0">
                <a:solidFill>
                  <a:srgbClr val="000000">
                    <a:lumMod val="65000"/>
                    <a:lumOff val="35000"/>
                  </a:srgbClr>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9" name="圖片 48"/>
            <p:cNvPicPr>
              <a:picLocks noChangeAspect="1"/>
            </p:cNvPicPr>
            <p:nvPr/>
          </p:nvPicPr>
          <p:blipFill>
            <a:blip r:embed="rId8"/>
            <a:stretch>
              <a:fillRect/>
            </a:stretch>
          </p:blipFill>
          <p:spPr>
            <a:xfrm>
              <a:off x="7276116" y="4459830"/>
              <a:ext cx="267686" cy="279324"/>
            </a:xfrm>
            <a:prstGeom prst="rect">
              <a:avLst/>
            </a:prstGeom>
          </p:spPr>
        </p:pic>
        <p:sp>
          <p:nvSpPr>
            <p:cNvPr id="51" name="Rectangle 5"/>
            <p:cNvSpPr/>
            <p:nvPr/>
          </p:nvSpPr>
          <p:spPr>
            <a:xfrm>
              <a:off x="7697296" y="4816553"/>
              <a:ext cx="872355" cy="292388"/>
            </a:xfrm>
            <a:prstGeom prst="rect">
              <a:avLst/>
            </a:prstGeom>
            <a:noFill/>
          </p:spPr>
          <p:txBody>
            <a:bodyPr wrap="none">
              <a:spAutoFit/>
            </a:bodyPr>
            <a:lstStyle/>
            <a:p>
              <a:pPr fontAlgn="base">
                <a:spcBef>
                  <a:spcPct val="0"/>
                </a:spcBef>
                <a:spcAft>
                  <a:spcPct val="0"/>
                </a:spcAft>
              </a:pPr>
              <a:r>
                <a:rPr kumimoji="1" lang="en-US" sz="1300" dirty="0" smtClean="0">
                  <a:solidFill>
                    <a:srgbClr val="000000">
                      <a:lumMod val="65000"/>
                      <a:lumOff val="35000"/>
                    </a:srgbClr>
                  </a:solidFill>
                  <a:latin typeface="Arial"/>
                  <a:ea typeface="メイリオ" panose="020B0604030504040204" pitchFamily="50" charset="-128"/>
                  <a:cs typeface="メイリオ" panose="020B0604030504040204" pitchFamily="50" charset="-128"/>
                </a:rPr>
                <a:t>Jan 2017</a:t>
              </a:r>
              <a:endParaRPr kumimoji="1" lang="en-US" sz="1300" dirty="0">
                <a:solidFill>
                  <a:srgbClr val="000000">
                    <a:lumMod val="65000"/>
                    <a:lumOff val="35000"/>
                  </a:srgbClr>
                </a:solidFill>
                <a:latin typeface="Arial"/>
                <a:ea typeface="メイリオ" panose="020B0604030504040204" pitchFamily="50" charset="-128"/>
                <a:cs typeface="メイリオ" panose="020B0604030504040204" pitchFamily="50" charset="-128"/>
              </a:endParaRPr>
            </a:p>
          </p:txBody>
        </p:sp>
      </p:grpSp>
      <p:grpSp>
        <p:nvGrpSpPr>
          <p:cNvPr id="6" name="群組 5"/>
          <p:cNvGrpSpPr/>
          <p:nvPr/>
        </p:nvGrpSpPr>
        <p:grpSpPr>
          <a:xfrm>
            <a:off x="4087879" y="5772664"/>
            <a:ext cx="1018284" cy="738568"/>
            <a:chOff x="4087879" y="5772664"/>
            <a:chExt cx="1018284" cy="738568"/>
          </a:xfrm>
        </p:grpSpPr>
        <p:pic>
          <p:nvPicPr>
            <p:cNvPr id="48" name="圖片 47"/>
            <p:cNvPicPr>
              <a:picLocks noChangeAspect="1"/>
            </p:cNvPicPr>
            <p:nvPr/>
          </p:nvPicPr>
          <p:blipFill>
            <a:blip r:embed="rId8"/>
            <a:stretch>
              <a:fillRect/>
            </a:stretch>
          </p:blipFill>
          <p:spPr>
            <a:xfrm>
              <a:off x="4087879" y="5895229"/>
              <a:ext cx="232833" cy="242956"/>
            </a:xfrm>
            <a:prstGeom prst="rect">
              <a:avLst/>
            </a:prstGeom>
          </p:spPr>
        </p:pic>
        <p:sp>
          <p:nvSpPr>
            <p:cNvPr id="50" name="Rectangle 5"/>
            <p:cNvSpPr/>
            <p:nvPr/>
          </p:nvSpPr>
          <p:spPr>
            <a:xfrm>
              <a:off x="4257879" y="5772664"/>
              <a:ext cx="848284" cy="477054"/>
            </a:xfrm>
            <a:prstGeom prst="rect">
              <a:avLst/>
            </a:prstGeom>
            <a:noFill/>
          </p:spPr>
          <p:txBody>
            <a:bodyPr wrap="none">
              <a:spAutoFit/>
            </a:bodyPr>
            <a:lstStyle/>
            <a:p>
              <a:pPr fontAlgn="base">
                <a:spcBef>
                  <a:spcPct val="0"/>
                </a:spcBef>
                <a:spcAft>
                  <a:spcPct val="0"/>
                </a:spcAft>
              </a:pPr>
              <a:r>
                <a:rPr kumimoji="1" lang="en-US" altLang="ja-JP" sz="2500" dirty="0" smtClean="0">
                  <a:solidFill>
                    <a:srgbClr val="000000">
                      <a:lumMod val="65000"/>
                      <a:lumOff val="35000"/>
                    </a:srgbClr>
                  </a:solidFill>
                  <a:latin typeface="Arial Black"/>
                  <a:ea typeface="メイリオ" panose="020B0604030504040204" pitchFamily="50" charset="-128"/>
                  <a:cs typeface="メイリオ" panose="020B0604030504040204" pitchFamily="50" charset="-128"/>
                </a:rPr>
                <a:t>33</a:t>
              </a:r>
              <a:r>
                <a:rPr kumimoji="1" lang="en-US" altLang="ja-JP" sz="1500" dirty="0" smtClean="0">
                  <a:solidFill>
                    <a:srgbClr val="000000">
                      <a:lumMod val="65000"/>
                      <a:lumOff val="35000"/>
                    </a:srgbClr>
                  </a:solidFill>
                  <a:latin typeface="メイリオ" panose="020B0604030504040204" pitchFamily="50" charset="-128"/>
                  <a:ea typeface="メイリオ" panose="020B0604030504040204" pitchFamily="50" charset="-128"/>
                  <a:cs typeface="メイリオ" panose="020B0604030504040204" pitchFamily="50" charset="-128"/>
                </a:rPr>
                <a:t>bn</a:t>
              </a:r>
              <a:endParaRPr kumimoji="1" lang="en-US" sz="1500" dirty="0">
                <a:solidFill>
                  <a:srgbClr val="000000">
                    <a:lumMod val="65000"/>
                    <a:lumOff val="35000"/>
                  </a:srgb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2" name="Rectangle 5"/>
            <p:cNvSpPr/>
            <p:nvPr/>
          </p:nvSpPr>
          <p:spPr>
            <a:xfrm>
              <a:off x="4281726" y="6218844"/>
              <a:ext cx="555536" cy="292388"/>
            </a:xfrm>
            <a:prstGeom prst="rect">
              <a:avLst/>
            </a:prstGeom>
            <a:noFill/>
          </p:spPr>
          <p:txBody>
            <a:bodyPr wrap="none">
              <a:spAutoFit/>
            </a:bodyPr>
            <a:lstStyle/>
            <a:p>
              <a:pPr fontAlgn="base">
                <a:spcBef>
                  <a:spcPct val="0"/>
                </a:spcBef>
                <a:spcAft>
                  <a:spcPct val="0"/>
                </a:spcAft>
              </a:pPr>
              <a:r>
                <a:rPr kumimoji="1" lang="en-US" altLang="ja-JP" sz="1300" dirty="0" smtClean="0">
                  <a:solidFill>
                    <a:srgbClr val="000000">
                      <a:lumMod val="65000"/>
                      <a:lumOff val="35000"/>
                    </a:srgbClr>
                  </a:solidFill>
                  <a:latin typeface="Arial"/>
                  <a:ea typeface="メイリオ" panose="020B0604030504040204" pitchFamily="50" charset="-128"/>
                  <a:cs typeface="メイリオ" panose="020B0604030504040204" pitchFamily="50" charset="-128"/>
                </a:rPr>
                <a:t>2</a:t>
              </a:r>
              <a:r>
                <a:rPr kumimoji="1" lang="en-US" altLang="zh-TW" sz="1300" dirty="0" smtClean="0">
                  <a:solidFill>
                    <a:srgbClr val="000000">
                      <a:lumMod val="65000"/>
                      <a:lumOff val="35000"/>
                    </a:srgbClr>
                  </a:solidFill>
                  <a:latin typeface="Arial"/>
                  <a:ea typeface="メイリオ" panose="020B0604030504040204" pitchFamily="50" charset="-128"/>
                  <a:cs typeface="メイリオ" panose="020B0604030504040204" pitchFamily="50" charset="-128"/>
                </a:rPr>
                <a:t>007</a:t>
              </a:r>
              <a:endParaRPr kumimoji="1" lang="en-US" sz="1300" dirty="0">
                <a:solidFill>
                  <a:srgbClr val="000000">
                    <a:lumMod val="65000"/>
                    <a:lumOff val="35000"/>
                  </a:srgbClr>
                </a:solidFill>
                <a:latin typeface="Arial"/>
                <a:ea typeface="メイリオ" panose="020B0604030504040204" pitchFamily="50" charset="-128"/>
                <a:cs typeface="メイリオ" panose="020B0604030504040204" pitchFamily="50" charset="-128"/>
              </a:endParaRPr>
            </a:p>
          </p:txBody>
        </p:sp>
      </p:grpSp>
      <p:pic>
        <p:nvPicPr>
          <p:cNvPr id="1026" name="Picture 2"/>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788792" y="1549887"/>
            <a:ext cx="1103481" cy="3519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853395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300"/>
                                        <p:tgtEl>
                                          <p:spTgt spid="21"/>
                                        </p:tgtEl>
                                      </p:cBhvr>
                                    </p:animEffect>
                                  </p:childTnLst>
                                </p:cTn>
                              </p:par>
                              <p:par>
                                <p:cTn id="8" presetID="10" presetClass="entr" presetSubtype="0" fill="hold"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300"/>
                                        <p:tgtEl>
                                          <p:spTgt spid="37"/>
                                        </p:tgtEl>
                                      </p:cBhvr>
                                    </p:animEffect>
                                  </p:childTnLst>
                                </p:cTn>
                              </p:par>
                            </p:childTnLst>
                          </p:cTn>
                        </p:par>
                        <p:par>
                          <p:cTn id="11" fill="hold">
                            <p:stCondLst>
                              <p:cond delay="300"/>
                            </p:stCondLst>
                            <p:childTnLst>
                              <p:par>
                                <p:cTn id="12" presetID="10" presetClass="entr" presetSubtype="0" fill="hold" nodeType="after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fade">
                                      <p:cBhvr>
                                        <p:cTn id="14" dur="300"/>
                                        <p:tgtEl>
                                          <p:spTgt spid="38"/>
                                        </p:tgtEl>
                                      </p:cBhvr>
                                    </p:animEffect>
                                  </p:childTnLst>
                                </p:cTn>
                              </p:par>
                              <p:par>
                                <p:cTn id="15" presetID="10" presetClass="entr" presetSubtype="0"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300"/>
                                        <p:tgtEl>
                                          <p:spTgt spid="40"/>
                                        </p:tgtEl>
                                      </p:cBhvr>
                                    </p:animEffect>
                                  </p:childTnLst>
                                </p:cTn>
                              </p:par>
                            </p:childTnLst>
                          </p:cTn>
                        </p:par>
                        <p:par>
                          <p:cTn id="18" fill="hold">
                            <p:stCondLst>
                              <p:cond delay="600"/>
                            </p:stCondLst>
                            <p:childTnLst>
                              <p:par>
                                <p:cTn id="19" presetID="10"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300"/>
                                        <p:tgtEl>
                                          <p:spTgt spid="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300"/>
                                        <p:tgtEl>
                                          <p:spTgt spid="17"/>
                                        </p:tgtEl>
                                      </p:cBhvr>
                                    </p:animEffect>
                                  </p:childTnLst>
                                </p:cTn>
                              </p:par>
                            </p:childTnLst>
                          </p:cTn>
                        </p:par>
                        <p:par>
                          <p:cTn id="25" fill="hold">
                            <p:stCondLst>
                              <p:cond delay="90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300"/>
                                        <p:tgtEl>
                                          <p:spTgt spid="8"/>
                                        </p:tgtEl>
                                      </p:cBhvr>
                                    </p:animEffect>
                                  </p:childTnLst>
                                </p:cTn>
                              </p:par>
                              <p:par>
                                <p:cTn id="29" presetID="10" presetClass="entr" presetSubtype="0"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300"/>
                                        <p:tgtEl>
                                          <p:spTgt spid="3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300"/>
                                        <p:tgtEl>
                                          <p:spTgt spid="2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childTnLst>
                          </p:cTn>
                        </p:par>
                        <p:par>
                          <p:cTn id="41" fill="hold">
                            <p:stCondLst>
                              <p:cond delay="1400"/>
                            </p:stCondLst>
                            <p:childTnLst>
                              <p:par>
                                <p:cTn id="42" presetID="10" presetClass="entr" presetSubtype="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300"/>
                                        <p:tgtEl>
                                          <p:spTgt spid="6"/>
                                        </p:tgtEl>
                                      </p:cBhvr>
                                    </p:animEffect>
                                  </p:childTnLst>
                                </p:cTn>
                              </p:par>
                              <p:par>
                                <p:cTn id="45" presetID="10" presetClass="entr" presetSubtype="0" fill="hold" nodeType="with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fade">
                                      <p:cBhvr>
                                        <p:cTn id="47" dur="300"/>
                                        <p:tgtEl>
                                          <p:spTgt spid="47"/>
                                        </p:tgtEl>
                                      </p:cBhvr>
                                    </p:animEffect>
                                  </p:childTnLst>
                                </p:cTn>
                              </p:par>
                              <p:par>
                                <p:cTn id="48" presetID="10" presetClass="entr" presetSubtype="0" fill="hold"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300"/>
                                        <p:tgtEl>
                                          <p:spTgt spid="1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childTnLst>
                                </p:cTn>
                              </p:par>
                            </p:childTnLst>
                          </p:cTn>
                        </p:par>
                        <p:par>
                          <p:cTn id="54" fill="hold">
                            <p:stCondLst>
                              <p:cond delay="1900"/>
                            </p:stCondLst>
                            <p:childTnLst>
                              <p:par>
                                <p:cTn id="55" presetID="22" presetClass="entr" presetSubtype="4" fill="hold" nodeType="afterEffect">
                                  <p:stCondLst>
                                    <p:cond delay="0"/>
                                  </p:stCondLst>
                                  <p:childTnLst>
                                    <p:set>
                                      <p:cBhvr>
                                        <p:cTn id="56" dur="1" fill="hold">
                                          <p:stCondLst>
                                            <p:cond delay="0"/>
                                          </p:stCondLst>
                                        </p:cTn>
                                        <p:tgtEl>
                                          <p:spTgt spid="3"/>
                                        </p:tgtEl>
                                        <p:attrNameLst>
                                          <p:attrName>style.visibility</p:attrName>
                                        </p:attrNameLst>
                                      </p:cBhvr>
                                      <p:to>
                                        <p:strVal val="visible"/>
                                      </p:to>
                                    </p:set>
                                    <p:animEffect transition="in" filter="wipe(down)">
                                      <p:cBhvr>
                                        <p:cTn id="5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4" grpId="0"/>
      <p:bldP spid="17" grpId="0"/>
      <p:bldP spid="18" grpId="0"/>
      <p:bldP spid="19" grpId="0"/>
      <p:bldP spid="22"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descr="belt&amp;road2016-01.png"/>
          <p:cNvPicPr>
            <a:picLocks noChangeAspect="1"/>
          </p:cNvPicPr>
          <p:nvPr/>
        </p:nvPicPr>
        <p:blipFill rotWithShape="1">
          <a:blip r:embed="rId2">
            <a:alphaModFix/>
            <a:extLst>
              <a:ext uri="{28A0092B-C50C-407E-A947-70E740481C1C}">
                <a14:useLocalDpi xmlns:a14="http://schemas.microsoft.com/office/drawing/2010/main" val="0"/>
              </a:ext>
            </a:extLst>
          </a:blip>
          <a:srcRect l="2126" t="8937" r="11641" b="12884"/>
          <a:stretch/>
        </p:blipFill>
        <p:spPr>
          <a:xfrm>
            <a:off x="0" y="2137833"/>
            <a:ext cx="9144000" cy="4720167"/>
          </a:xfrm>
          <a:prstGeom prst="rect">
            <a:avLst/>
          </a:prstGeom>
        </p:spPr>
      </p:pic>
      <p:grpSp>
        <p:nvGrpSpPr>
          <p:cNvPr id="39" name="群組 38"/>
          <p:cNvGrpSpPr/>
          <p:nvPr/>
        </p:nvGrpSpPr>
        <p:grpSpPr>
          <a:xfrm>
            <a:off x="2775187" y="4309001"/>
            <a:ext cx="5057020" cy="2130500"/>
            <a:chOff x="2195348" y="3736474"/>
            <a:chExt cx="5057020" cy="2130500"/>
          </a:xfrm>
        </p:grpSpPr>
        <p:sp>
          <p:nvSpPr>
            <p:cNvPr id="35" name="手繪多邊形 34"/>
            <p:cNvSpPr/>
            <p:nvPr/>
          </p:nvSpPr>
          <p:spPr>
            <a:xfrm>
              <a:off x="2914316" y="3736474"/>
              <a:ext cx="4338052" cy="2130500"/>
            </a:xfrm>
            <a:custGeom>
              <a:avLst/>
              <a:gdLst>
                <a:gd name="connsiteX0" fmla="*/ 4338052 w 4338052"/>
                <a:gd name="connsiteY0" fmla="*/ 374315 h 2130500"/>
                <a:gd name="connsiteX1" fmla="*/ 4157579 w 4338052"/>
                <a:gd name="connsiteY1" fmla="*/ 548105 h 2130500"/>
                <a:gd name="connsiteX2" fmla="*/ 3997158 w 4338052"/>
                <a:gd name="connsiteY2" fmla="*/ 534737 h 2130500"/>
                <a:gd name="connsiteX3" fmla="*/ 3896895 w 4338052"/>
                <a:gd name="connsiteY3" fmla="*/ 808789 h 2130500"/>
                <a:gd name="connsiteX4" fmla="*/ 3803316 w 4338052"/>
                <a:gd name="connsiteY4" fmla="*/ 1356894 h 2130500"/>
                <a:gd name="connsiteX5" fmla="*/ 3502526 w 4338052"/>
                <a:gd name="connsiteY5" fmla="*/ 1463842 h 2130500"/>
                <a:gd name="connsiteX6" fmla="*/ 3415631 w 4338052"/>
                <a:gd name="connsiteY6" fmla="*/ 1270000 h 2130500"/>
                <a:gd name="connsiteX7" fmla="*/ 3388895 w 4338052"/>
                <a:gd name="connsiteY7" fmla="*/ 1430421 h 2130500"/>
                <a:gd name="connsiteX8" fmla="*/ 3642895 w 4338052"/>
                <a:gd name="connsiteY8" fmla="*/ 2105526 h 2130500"/>
                <a:gd name="connsiteX9" fmla="*/ 3449052 w 4338052"/>
                <a:gd name="connsiteY9" fmla="*/ 1951789 h 2130500"/>
                <a:gd name="connsiteX10" fmla="*/ 3114842 w 4338052"/>
                <a:gd name="connsiteY10" fmla="*/ 1630947 h 2130500"/>
                <a:gd name="connsiteX11" fmla="*/ 2914316 w 4338052"/>
                <a:gd name="connsiteY11" fmla="*/ 1610894 h 2130500"/>
                <a:gd name="connsiteX12" fmla="*/ 2820737 w 4338052"/>
                <a:gd name="connsiteY12" fmla="*/ 995947 h 2130500"/>
                <a:gd name="connsiteX13" fmla="*/ 2713789 w 4338052"/>
                <a:gd name="connsiteY13" fmla="*/ 661737 h 2130500"/>
                <a:gd name="connsiteX14" fmla="*/ 2560052 w 4338052"/>
                <a:gd name="connsiteY14" fmla="*/ 494631 h 2130500"/>
                <a:gd name="connsiteX15" fmla="*/ 2479842 w 4338052"/>
                <a:gd name="connsiteY15" fmla="*/ 661737 h 2130500"/>
                <a:gd name="connsiteX16" fmla="*/ 2179052 w 4338052"/>
                <a:gd name="connsiteY16" fmla="*/ 962526 h 2130500"/>
                <a:gd name="connsiteX17" fmla="*/ 1958473 w 4338052"/>
                <a:gd name="connsiteY17" fmla="*/ 1363579 h 2130500"/>
                <a:gd name="connsiteX18" fmla="*/ 1838158 w 4338052"/>
                <a:gd name="connsiteY18" fmla="*/ 1483894 h 2130500"/>
                <a:gd name="connsiteX19" fmla="*/ 1697789 w 4338052"/>
                <a:gd name="connsiteY19" fmla="*/ 1216526 h 2130500"/>
                <a:gd name="connsiteX20" fmla="*/ 1497263 w 4338052"/>
                <a:gd name="connsiteY20" fmla="*/ 909052 h 2130500"/>
                <a:gd name="connsiteX21" fmla="*/ 1497263 w 4338052"/>
                <a:gd name="connsiteY21" fmla="*/ 534737 h 2130500"/>
                <a:gd name="connsiteX22" fmla="*/ 1196473 w 4338052"/>
                <a:gd name="connsiteY22" fmla="*/ 701842 h 2130500"/>
                <a:gd name="connsiteX23" fmla="*/ 675105 w 4338052"/>
                <a:gd name="connsiteY23" fmla="*/ 514684 h 2130500"/>
                <a:gd name="connsiteX24" fmla="*/ 528052 w 4338052"/>
                <a:gd name="connsiteY24" fmla="*/ 327526 h 2130500"/>
                <a:gd name="connsiteX25" fmla="*/ 487947 w 4338052"/>
                <a:gd name="connsiteY25" fmla="*/ 200526 h 2130500"/>
                <a:gd name="connsiteX26" fmla="*/ 320842 w 4338052"/>
                <a:gd name="connsiteY26" fmla="*/ 307473 h 2130500"/>
                <a:gd name="connsiteX27" fmla="*/ 267368 w 4338052"/>
                <a:gd name="connsiteY27" fmla="*/ 233947 h 2130500"/>
                <a:gd name="connsiteX28" fmla="*/ 147052 w 4338052"/>
                <a:gd name="connsiteY28" fmla="*/ 173789 h 2130500"/>
                <a:gd name="connsiteX29" fmla="*/ 0 w 4338052"/>
                <a:gd name="connsiteY29" fmla="*/ 0 h 2130500"/>
                <a:gd name="connsiteX0" fmla="*/ 4338052 w 4338052"/>
                <a:gd name="connsiteY0" fmla="*/ 374315 h 2130500"/>
                <a:gd name="connsiteX1" fmla="*/ 4157579 w 4338052"/>
                <a:gd name="connsiteY1" fmla="*/ 548105 h 2130500"/>
                <a:gd name="connsiteX2" fmla="*/ 3997158 w 4338052"/>
                <a:gd name="connsiteY2" fmla="*/ 534737 h 2130500"/>
                <a:gd name="connsiteX3" fmla="*/ 3896895 w 4338052"/>
                <a:gd name="connsiteY3" fmla="*/ 808789 h 2130500"/>
                <a:gd name="connsiteX4" fmla="*/ 3803316 w 4338052"/>
                <a:gd name="connsiteY4" fmla="*/ 1356894 h 2130500"/>
                <a:gd name="connsiteX5" fmla="*/ 3502526 w 4338052"/>
                <a:gd name="connsiteY5" fmla="*/ 1463842 h 2130500"/>
                <a:gd name="connsiteX6" fmla="*/ 3415631 w 4338052"/>
                <a:gd name="connsiteY6" fmla="*/ 1270000 h 2130500"/>
                <a:gd name="connsiteX7" fmla="*/ 3388895 w 4338052"/>
                <a:gd name="connsiteY7" fmla="*/ 1430421 h 2130500"/>
                <a:gd name="connsiteX8" fmla="*/ 3642895 w 4338052"/>
                <a:gd name="connsiteY8" fmla="*/ 2105526 h 2130500"/>
                <a:gd name="connsiteX9" fmla="*/ 3449052 w 4338052"/>
                <a:gd name="connsiteY9" fmla="*/ 1951789 h 2130500"/>
                <a:gd name="connsiteX10" fmla="*/ 3114842 w 4338052"/>
                <a:gd name="connsiteY10" fmla="*/ 1630947 h 2130500"/>
                <a:gd name="connsiteX11" fmla="*/ 2914316 w 4338052"/>
                <a:gd name="connsiteY11" fmla="*/ 1610894 h 2130500"/>
                <a:gd name="connsiteX12" fmla="*/ 2820737 w 4338052"/>
                <a:gd name="connsiteY12" fmla="*/ 995947 h 2130500"/>
                <a:gd name="connsiteX13" fmla="*/ 2713789 w 4338052"/>
                <a:gd name="connsiteY13" fmla="*/ 661737 h 2130500"/>
                <a:gd name="connsiteX14" fmla="*/ 2560052 w 4338052"/>
                <a:gd name="connsiteY14" fmla="*/ 494631 h 2130500"/>
                <a:gd name="connsiteX15" fmla="*/ 2479842 w 4338052"/>
                <a:gd name="connsiteY15" fmla="*/ 661737 h 2130500"/>
                <a:gd name="connsiteX16" fmla="*/ 2179052 w 4338052"/>
                <a:gd name="connsiteY16" fmla="*/ 962526 h 2130500"/>
                <a:gd name="connsiteX17" fmla="*/ 1958473 w 4338052"/>
                <a:gd name="connsiteY17" fmla="*/ 1363579 h 2130500"/>
                <a:gd name="connsiteX18" fmla="*/ 1838158 w 4338052"/>
                <a:gd name="connsiteY18" fmla="*/ 1483894 h 2130500"/>
                <a:gd name="connsiteX19" fmla="*/ 1697789 w 4338052"/>
                <a:gd name="connsiteY19" fmla="*/ 1216526 h 2130500"/>
                <a:gd name="connsiteX20" fmla="*/ 1497263 w 4338052"/>
                <a:gd name="connsiteY20" fmla="*/ 909052 h 2130500"/>
                <a:gd name="connsiteX21" fmla="*/ 1497263 w 4338052"/>
                <a:gd name="connsiteY21" fmla="*/ 534737 h 2130500"/>
                <a:gd name="connsiteX22" fmla="*/ 1196473 w 4338052"/>
                <a:gd name="connsiteY22" fmla="*/ 701842 h 2130500"/>
                <a:gd name="connsiteX23" fmla="*/ 675105 w 4338052"/>
                <a:gd name="connsiteY23" fmla="*/ 514684 h 2130500"/>
                <a:gd name="connsiteX24" fmla="*/ 528052 w 4338052"/>
                <a:gd name="connsiteY24" fmla="*/ 327526 h 2130500"/>
                <a:gd name="connsiteX25" fmla="*/ 487947 w 4338052"/>
                <a:gd name="connsiteY25" fmla="*/ 200526 h 2130500"/>
                <a:gd name="connsiteX26" fmla="*/ 320842 w 4338052"/>
                <a:gd name="connsiteY26" fmla="*/ 307473 h 2130500"/>
                <a:gd name="connsiteX27" fmla="*/ 267368 w 4338052"/>
                <a:gd name="connsiteY27" fmla="*/ 233947 h 2130500"/>
                <a:gd name="connsiteX28" fmla="*/ 147052 w 4338052"/>
                <a:gd name="connsiteY28" fmla="*/ 173789 h 2130500"/>
                <a:gd name="connsiteX29" fmla="*/ 0 w 4338052"/>
                <a:gd name="connsiteY29" fmla="*/ 0 h 2130500"/>
                <a:gd name="connsiteX0" fmla="*/ 4338052 w 4338052"/>
                <a:gd name="connsiteY0" fmla="*/ 374315 h 2130500"/>
                <a:gd name="connsiteX1" fmla="*/ 4157579 w 4338052"/>
                <a:gd name="connsiteY1" fmla="*/ 548105 h 2130500"/>
                <a:gd name="connsiteX2" fmla="*/ 3997158 w 4338052"/>
                <a:gd name="connsiteY2" fmla="*/ 534737 h 2130500"/>
                <a:gd name="connsiteX3" fmla="*/ 3896895 w 4338052"/>
                <a:gd name="connsiteY3" fmla="*/ 808789 h 2130500"/>
                <a:gd name="connsiteX4" fmla="*/ 3803316 w 4338052"/>
                <a:gd name="connsiteY4" fmla="*/ 1356894 h 2130500"/>
                <a:gd name="connsiteX5" fmla="*/ 3502526 w 4338052"/>
                <a:gd name="connsiteY5" fmla="*/ 1463842 h 2130500"/>
                <a:gd name="connsiteX6" fmla="*/ 3415631 w 4338052"/>
                <a:gd name="connsiteY6" fmla="*/ 1270000 h 2130500"/>
                <a:gd name="connsiteX7" fmla="*/ 3388895 w 4338052"/>
                <a:gd name="connsiteY7" fmla="*/ 1430421 h 2130500"/>
                <a:gd name="connsiteX8" fmla="*/ 3642895 w 4338052"/>
                <a:gd name="connsiteY8" fmla="*/ 2105526 h 2130500"/>
                <a:gd name="connsiteX9" fmla="*/ 3449052 w 4338052"/>
                <a:gd name="connsiteY9" fmla="*/ 1951789 h 2130500"/>
                <a:gd name="connsiteX10" fmla="*/ 3114842 w 4338052"/>
                <a:gd name="connsiteY10" fmla="*/ 1630947 h 2130500"/>
                <a:gd name="connsiteX11" fmla="*/ 2914316 w 4338052"/>
                <a:gd name="connsiteY11" fmla="*/ 1610894 h 2130500"/>
                <a:gd name="connsiteX12" fmla="*/ 2820737 w 4338052"/>
                <a:gd name="connsiteY12" fmla="*/ 995947 h 2130500"/>
                <a:gd name="connsiteX13" fmla="*/ 2713789 w 4338052"/>
                <a:gd name="connsiteY13" fmla="*/ 661737 h 2130500"/>
                <a:gd name="connsiteX14" fmla="*/ 2560052 w 4338052"/>
                <a:gd name="connsiteY14" fmla="*/ 494631 h 2130500"/>
                <a:gd name="connsiteX15" fmla="*/ 2479842 w 4338052"/>
                <a:gd name="connsiteY15" fmla="*/ 661737 h 2130500"/>
                <a:gd name="connsiteX16" fmla="*/ 2179052 w 4338052"/>
                <a:gd name="connsiteY16" fmla="*/ 962526 h 2130500"/>
                <a:gd name="connsiteX17" fmla="*/ 1958473 w 4338052"/>
                <a:gd name="connsiteY17" fmla="*/ 1363579 h 2130500"/>
                <a:gd name="connsiteX18" fmla="*/ 1838158 w 4338052"/>
                <a:gd name="connsiteY18" fmla="*/ 1483894 h 2130500"/>
                <a:gd name="connsiteX19" fmla="*/ 1697789 w 4338052"/>
                <a:gd name="connsiteY19" fmla="*/ 1216526 h 2130500"/>
                <a:gd name="connsiteX20" fmla="*/ 1497263 w 4338052"/>
                <a:gd name="connsiteY20" fmla="*/ 909052 h 2130500"/>
                <a:gd name="connsiteX21" fmla="*/ 1497263 w 4338052"/>
                <a:gd name="connsiteY21" fmla="*/ 534737 h 2130500"/>
                <a:gd name="connsiteX22" fmla="*/ 1196473 w 4338052"/>
                <a:gd name="connsiteY22" fmla="*/ 701842 h 2130500"/>
                <a:gd name="connsiteX23" fmla="*/ 675105 w 4338052"/>
                <a:gd name="connsiteY23" fmla="*/ 514684 h 2130500"/>
                <a:gd name="connsiteX24" fmla="*/ 528052 w 4338052"/>
                <a:gd name="connsiteY24" fmla="*/ 327526 h 2130500"/>
                <a:gd name="connsiteX25" fmla="*/ 487947 w 4338052"/>
                <a:gd name="connsiteY25" fmla="*/ 200526 h 2130500"/>
                <a:gd name="connsiteX26" fmla="*/ 320842 w 4338052"/>
                <a:gd name="connsiteY26" fmla="*/ 307473 h 2130500"/>
                <a:gd name="connsiteX27" fmla="*/ 267368 w 4338052"/>
                <a:gd name="connsiteY27" fmla="*/ 233947 h 2130500"/>
                <a:gd name="connsiteX28" fmla="*/ 147052 w 4338052"/>
                <a:gd name="connsiteY28" fmla="*/ 173789 h 2130500"/>
                <a:gd name="connsiteX29" fmla="*/ 0 w 4338052"/>
                <a:gd name="connsiteY29" fmla="*/ 0 h 2130500"/>
                <a:gd name="connsiteX0" fmla="*/ 4338052 w 4338052"/>
                <a:gd name="connsiteY0" fmla="*/ 374315 h 2130500"/>
                <a:gd name="connsiteX1" fmla="*/ 4157579 w 4338052"/>
                <a:gd name="connsiteY1" fmla="*/ 548105 h 2130500"/>
                <a:gd name="connsiteX2" fmla="*/ 3997158 w 4338052"/>
                <a:gd name="connsiteY2" fmla="*/ 534737 h 2130500"/>
                <a:gd name="connsiteX3" fmla="*/ 3896895 w 4338052"/>
                <a:gd name="connsiteY3" fmla="*/ 808789 h 2130500"/>
                <a:gd name="connsiteX4" fmla="*/ 3803316 w 4338052"/>
                <a:gd name="connsiteY4" fmla="*/ 1356894 h 2130500"/>
                <a:gd name="connsiteX5" fmla="*/ 3502526 w 4338052"/>
                <a:gd name="connsiteY5" fmla="*/ 1463842 h 2130500"/>
                <a:gd name="connsiteX6" fmla="*/ 3415631 w 4338052"/>
                <a:gd name="connsiteY6" fmla="*/ 1270000 h 2130500"/>
                <a:gd name="connsiteX7" fmla="*/ 3388895 w 4338052"/>
                <a:gd name="connsiteY7" fmla="*/ 1430421 h 2130500"/>
                <a:gd name="connsiteX8" fmla="*/ 3642895 w 4338052"/>
                <a:gd name="connsiteY8" fmla="*/ 2105526 h 2130500"/>
                <a:gd name="connsiteX9" fmla="*/ 3449052 w 4338052"/>
                <a:gd name="connsiteY9" fmla="*/ 1951789 h 2130500"/>
                <a:gd name="connsiteX10" fmla="*/ 3114842 w 4338052"/>
                <a:gd name="connsiteY10" fmla="*/ 1630947 h 2130500"/>
                <a:gd name="connsiteX11" fmla="*/ 2914316 w 4338052"/>
                <a:gd name="connsiteY11" fmla="*/ 1610894 h 2130500"/>
                <a:gd name="connsiteX12" fmla="*/ 2820737 w 4338052"/>
                <a:gd name="connsiteY12" fmla="*/ 995947 h 2130500"/>
                <a:gd name="connsiteX13" fmla="*/ 2713789 w 4338052"/>
                <a:gd name="connsiteY13" fmla="*/ 661737 h 2130500"/>
                <a:gd name="connsiteX14" fmla="*/ 2560052 w 4338052"/>
                <a:gd name="connsiteY14" fmla="*/ 494631 h 2130500"/>
                <a:gd name="connsiteX15" fmla="*/ 2479842 w 4338052"/>
                <a:gd name="connsiteY15" fmla="*/ 661737 h 2130500"/>
                <a:gd name="connsiteX16" fmla="*/ 2179052 w 4338052"/>
                <a:gd name="connsiteY16" fmla="*/ 962526 h 2130500"/>
                <a:gd name="connsiteX17" fmla="*/ 1958473 w 4338052"/>
                <a:gd name="connsiteY17" fmla="*/ 1363579 h 2130500"/>
                <a:gd name="connsiteX18" fmla="*/ 1838158 w 4338052"/>
                <a:gd name="connsiteY18" fmla="*/ 1483894 h 2130500"/>
                <a:gd name="connsiteX19" fmla="*/ 1697789 w 4338052"/>
                <a:gd name="connsiteY19" fmla="*/ 1216526 h 2130500"/>
                <a:gd name="connsiteX20" fmla="*/ 1497263 w 4338052"/>
                <a:gd name="connsiteY20" fmla="*/ 855579 h 2130500"/>
                <a:gd name="connsiteX21" fmla="*/ 1497263 w 4338052"/>
                <a:gd name="connsiteY21" fmla="*/ 534737 h 2130500"/>
                <a:gd name="connsiteX22" fmla="*/ 1196473 w 4338052"/>
                <a:gd name="connsiteY22" fmla="*/ 701842 h 2130500"/>
                <a:gd name="connsiteX23" fmla="*/ 675105 w 4338052"/>
                <a:gd name="connsiteY23" fmla="*/ 514684 h 2130500"/>
                <a:gd name="connsiteX24" fmla="*/ 528052 w 4338052"/>
                <a:gd name="connsiteY24" fmla="*/ 327526 h 2130500"/>
                <a:gd name="connsiteX25" fmla="*/ 487947 w 4338052"/>
                <a:gd name="connsiteY25" fmla="*/ 200526 h 2130500"/>
                <a:gd name="connsiteX26" fmla="*/ 320842 w 4338052"/>
                <a:gd name="connsiteY26" fmla="*/ 307473 h 2130500"/>
                <a:gd name="connsiteX27" fmla="*/ 267368 w 4338052"/>
                <a:gd name="connsiteY27" fmla="*/ 233947 h 2130500"/>
                <a:gd name="connsiteX28" fmla="*/ 147052 w 4338052"/>
                <a:gd name="connsiteY28" fmla="*/ 173789 h 2130500"/>
                <a:gd name="connsiteX29" fmla="*/ 0 w 4338052"/>
                <a:gd name="connsiteY29" fmla="*/ 0 h 2130500"/>
                <a:gd name="connsiteX0" fmla="*/ 4338052 w 4338052"/>
                <a:gd name="connsiteY0" fmla="*/ 374315 h 2130500"/>
                <a:gd name="connsiteX1" fmla="*/ 4157579 w 4338052"/>
                <a:gd name="connsiteY1" fmla="*/ 548105 h 2130500"/>
                <a:gd name="connsiteX2" fmla="*/ 3997158 w 4338052"/>
                <a:gd name="connsiteY2" fmla="*/ 534737 h 2130500"/>
                <a:gd name="connsiteX3" fmla="*/ 3896895 w 4338052"/>
                <a:gd name="connsiteY3" fmla="*/ 808789 h 2130500"/>
                <a:gd name="connsiteX4" fmla="*/ 3803316 w 4338052"/>
                <a:gd name="connsiteY4" fmla="*/ 1356894 h 2130500"/>
                <a:gd name="connsiteX5" fmla="*/ 3502526 w 4338052"/>
                <a:gd name="connsiteY5" fmla="*/ 1463842 h 2130500"/>
                <a:gd name="connsiteX6" fmla="*/ 3415631 w 4338052"/>
                <a:gd name="connsiteY6" fmla="*/ 1270000 h 2130500"/>
                <a:gd name="connsiteX7" fmla="*/ 3388895 w 4338052"/>
                <a:gd name="connsiteY7" fmla="*/ 1430421 h 2130500"/>
                <a:gd name="connsiteX8" fmla="*/ 3642895 w 4338052"/>
                <a:gd name="connsiteY8" fmla="*/ 2105526 h 2130500"/>
                <a:gd name="connsiteX9" fmla="*/ 3449052 w 4338052"/>
                <a:gd name="connsiteY9" fmla="*/ 1951789 h 2130500"/>
                <a:gd name="connsiteX10" fmla="*/ 3114842 w 4338052"/>
                <a:gd name="connsiteY10" fmla="*/ 1630947 h 2130500"/>
                <a:gd name="connsiteX11" fmla="*/ 2914316 w 4338052"/>
                <a:gd name="connsiteY11" fmla="*/ 1610894 h 2130500"/>
                <a:gd name="connsiteX12" fmla="*/ 2820737 w 4338052"/>
                <a:gd name="connsiteY12" fmla="*/ 995947 h 2130500"/>
                <a:gd name="connsiteX13" fmla="*/ 2713789 w 4338052"/>
                <a:gd name="connsiteY13" fmla="*/ 661737 h 2130500"/>
                <a:gd name="connsiteX14" fmla="*/ 2560052 w 4338052"/>
                <a:gd name="connsiteY14" fmla="*/ 494631 h 2130500"/>
                <a:gd name="connsiteX15" fmla="*/ 2479842 w 4338052"/>
                <a:gd name="connsiteY15" fmla="*/ 661737 h 2130500"/>
                <a:gd name="connsiteX16" fmla="*/ 2179052 w 4338052"/>
                <a:gd name="connsiteY16" fmla="*/ 962526 h 2130500"/>
                <a:gd name="connsiteX17" fmla="*/ 1958473 w 4338052"/>
                <a:gd name="connsiteY17" fmla="*/ 1363579 h 2130500"/>
                <a:gd name="connsiteX18" fmla="*/ 1838158 w 4338052"/>
                <a:gd name="connsiteY18" fmla="*/ 1483894 h 2130500"/>
                <a:gd name="connsiteX19" fmla="*/ 1697789 w 4338052"/>
                <a:gd name="connsiteY19" fmla="*/ 1216526 h 2130500"/>
                <a:gd name="connsiteX20" fmla="*/ 1497263 w 4338052"/>
                <a:gd name="connsiteY20" fmla="*/ 855579 h 2130500"/>
                <a:gd name="connsiteX21" fmla="*/ 1497263 w 4338052"/>
                <a:gd name="connsiteY21" fmla="*/ 534737 h 2130500"/>
                <a:gd name="connsiteX22" fmla="*/ 1196473 w 4338052"/>
                <a:gd name="connsiteY22" fmla="*/ 701842 h 2130500"/>
                <a:gd name="connsiteX23" fmla="*/ 675105 w 4338052"/>
                <a:gd name="connsiteY23" fmla="*/ 514684 h 2130500"/>
                <a:gd name="connsiteX24" fmla="*/ 528052 w 4338052"/>
                <a:gd name="connsiteY24" fmla="*/ 327526 h 2130500"/>
                <a:gd name="connsiteX25" fmla="*/ 487947 w 4338052"/>
                <a:gd name="connsiteY25" fmla="*/ 200526 h 2130500"/>
                <a:gd name="connsiteX26" fmla="*/ 320842 w 4338052"/>
                <a:gd name="connsiteY26" fmla="*/ 307473 h 2130500"/>
                <a:gd name="connsiteX27" fmla="*/ 267368 w 4338052"/>
                <a:gd name="connsiteY27" fmla="*/ 233947 h 2130500"/>
                <a:gd name="connsiteX28" fmla="*/ 147052 w 4338052"/>
                <a:gd name="connsiteY28" fmla="*/ 173789 h 2130500"/>
                <a:gd name="connsiteX29" fmla="*/ 0 w 4338052"/>
                <a:gd name="connsiteY29" fmla="*/ 0 h 2130500"/>
                <a:gd name="connsiteX0" fmla="*/ 4338052 w 4338052"/>
                <a:gd name="connsiteY0" fmla="*/ 374315 h 2130500"/>
                <a:gd name="connsiteX1" fmla="*/ 4157579 w 4338052"/>
                <a:gd name="connsiteY1" fmla="*/ 548105 h 2130500"/>
                <a:gd name="connsiteX2" fmla="*/ 3997158 w 4338052"/>
                <a:gd name="connsiteY2" fmla="*/ 534737 h 2130500"/>
                <a:gd name="connsiteX3" fmla="*/ 3896895 w 4338052"/>
                <a:gd name="connsiteY3" fmla="*/ 808789 h 2130500"/>
                <a:gd name="connsiteX4" fmla="*/ 3803316 w 4338052"/>
                <a:gd name="connsiteY4" fmla="*/ 1356894 h 2130500"/>
                <a:gd name="connsiteX5" fmla="*/ 3502526 w 4338052"/>
                <a:gd name="connsiteY5" fmla="*/ 1463842 h 2130500"/>
                <a:gd name="connsiteX6" fmla="*/ 3415631 w 4338052"/>
                <a:gd name="connsiteY6" fmla="*/ 1270000 h 2130500"/>
                <a:gd name="connsiteX7" fmla="*/ 3388895 w 4338052"/>
                <a:gd name="connsiteY7" fmla="*/ 1430421 h 2130500"/>
                <a:gd name="connsiteX8" fmla="*/ 3642895 w 4338052"/>
                <a:gd name="connsiteY8" fmla="*/ 2105526 h 2130500"/>
                <a:gd name="connsiteX9" fmla="*/ 3449052 w 4338052"/>
                <a:gd name="connsiteY9" fmla="*/ 1951789 h 2130500"/>
                <a:gd name="connsiteX10" fmla="*/ 3114842 w 4338052"/>
                <a:gd name="connsiteY10" fmla="*/ 1630947 h 2130500"/>
                <a:gd name="connsiteX11" fmla="*/ 2914316 w 4338052"/>
                <a:gd name="connsiteY11" fmla="*/ 1610894 h 2130500"/>
                <a:gd name="connsiteX12" fmla="*/ 2820737 w 4338052"/>
                <a:gd name="connsiteY12" fmla="*/ 995947 h 2130500"/>
                <a:gd name="connsiteX13" fmla="*/ 2713789 w 4338052"/>
                <a:gd name="connsiteY13" fmla="*/ 661737 h 2130500"/>
                <a:gd name="connsiteX14" fmla="*/ 2560052 w 4338052"/>
                <a:gd name="connsiteY14" fmla="*/ 494631 h 2130500"/>
                <a:gd name="connsiteX15" fmla="*/ 2479842 w 4338052"/>
                <a:gd name="connsiteY15" fmla="*/ 661737 h 2130500"/>
                <a:gd name="connsiteX16" fmla="*/ 2179052 w 4338052"/>
                <a:gd name="connsiteY16" fmla="*/ 962526 h 2130500"/>
                <a:gd name="connsiteX17" fmla="*/ 1958473 w 4338052"/>
                <a:gd name="connsiteY17" fmla="*/ 1363579 h 2130500"/>
                <a:gd name="connsiteX18" fmla="*/ 1784684 w 4338052"/>
                <a:gd name="connsiteY18" fmla="*/ 1450473 h 2130500"/>
                <a:gd name="connsiteX19" fmla="*/ 1697789 w 4338052"/>
                <a:gd name="connsiteY19" fmla="*/ 1216526 h 2130500"/>
                <a:gd name="connsiteX20" fmla="*/ 1497263 w 4338052"/>
                <a:gd name="connsiteY20" fmla="*/ 855579 h 2130500"/>
                <a:gd name="connsiteX21" fmla="*/ 1497263 w 4338052"/>
                <a:gd name="connsiteY21" fmla="*/ 534737 h 2130500"/>
                <a:gd name="connsiteX22" fmla="*/ 1196473 w 4338052"/>
                <a:gd name="connsiteY22" fmla="*/ 701842 h 2130500"/>
                <a:gd name="connsiteX23" fmla="*/ 675105 w 4338052"/>
                <a:gd name="connsiteY23" fmla="*/ 514684 h 2130500"/>
                <a:gd name="connsiteX24" fmla="*/ 528052 w 4338052"/>
                <a:gd name="connsiteY24" fmla="*/ 327526 h 2130500"/>
                <a:gd name="connsiteX25" fmla="*/ 487947 w 4338052"/>
                <a:gd name="connsiteY25" fmla="*/ 200526 h 2130500"/>
                <a:gd name="connsiteX26" fmla="*/ 320842 w 4338052"/>
                <a:gd name="connsiteY26" fmla="*/ 307473 h 2130500"/>
                <a:gd name="connsiteX27" fmla="*/ 267368 w 4338052"/>
                <a:gd name="connsiteY27" fmla="*/ 233947 h 2130500"/>
                <a:gd name="connsiteX28" fmla="*/ 147052 w 4338052"/>
                <a:gd name="connsiteY28" fmla="*/ 173789 h 2130500"/>
                <a:gd name="connsiteX29" fmla="*/ 0 w 4338052"/>
                <a:gd name="connsiteY29" fmla="*/ 0 h 2130500"/>
                <a:gd name="connsiteX0" fmla="*/ 4338052 w 4338052"/>
                <a:gd name="connsiteY0" fmla="*/ 374315 h 2130500"/>
                <a:gd name="connsiteX1" fmla="*/ 4157579 w 4338052"/>
                <a:gd name="connsiteY1" fmla="*/ 548105 h 2130500"/>
                <a:gd name="connsiteX2" fmla="*/ 3997158 w 4338052"/>
                <a:gd name="connsiteY2" fmla="*/ 534737 h 2130500"/>
                <a:gd name="connsiteX3" fmla="*/ 3896895 w 4338052"/>
                <a:gd name="connsiteY3" fmla="*/ 808789 h 2130500"/>
                <a:gd name="connsiteX4" fmla="*/ 3803316 w 4338052"/>
                <a:gd name="connsiteY4" fmla="*/ 1356894 h 2130500"/>
                <a:gd name="connsiteX5" fmla="*/ 3502526 w 4338052"/>
                <a:gd name="connsiteY5" fmla="*/ 1463842 h 2130500"/>
                <a:gd name="connsiteX6" fmla="*/ 3415631 w 4338052"/>
                <a:gd name="connsiteY6" fmla="*/ 1270000 h 2130500"/>
                <a:gd name="connsiteX7" fmla="*/ 3388895 w 4338052"/>
                <a:gd name="connsiteY7" fmla="*/ 1430421 h 2130500"/>
                <a:gd name="connsiteX8" fmla="*/ 3642895 w 4338052"/>
                <a:gd name="connsiteY8" fmla="*/ 2105526 h 2130500"/>
                <a:gd name="connsiteX9" fmla="*/ 3449052 w 4338052"/>
                <a:gd name="connsiteY9" fmla="*/ 1951789 h 2130500"/>
                <a:gd name="connsiteX10" fmla="*/ 3114842 w 4338052"/>
                <a:gd name="connsiteY10" fmla="*/ 1630947 h 2130500"/>
                <a:gd name="connsiteX11" fmla="*/ 2914316 w 4338052"/>
                <a:gd name="connsiteY11" fmla="*/ 1610894 h 2130500"/>
                <a:gd name="connsiteX12" fmla="*/ 2820737 w 4338052"/>
                <a:gd name="connsiteY12" fmla="*/ 995947 h 2130500"/>
                <a:gd name="connsiteX13" fmla="*/ 2713789 w 4338052"/>
                <a:gd name="connsiteY13" fmla="*/ 661737 h 2130500"/>
                <a:gd name="connsiteX14" fmla="*/ 2560052 w 4338052"/>
                <a:gd name="connsiteY14" fmla="*/ 494631 h 2130500"/>
                <a:gd name="connsiteX15" fmla="*/ 2479842 w 4338052"/>
                <a:gd name="connsiteY15" fmla="*/ 661737 h 2130500"/>
                <a:gd name="connsiteX16" fmla="*/ 2179052 w 4338052"/>
                <a:gd name="connsiteY16" fmla="*/ 962526 h 2130500"/>
                <a:gd name="connsiteX17" fmla="*/ 1958473 w 4338052"/>
                <a:gd name="connsiteY17" fmla="*/ 1363579 h 2130500"/>
                <a:gd name="connsiteX18" fmla="*/ 1784684 w 4338052"/>
                <a:gd name="connsiteY18" fmla="*/ 1450473 h 2130500"/>
                <a:gd name="connsiteX19" fmla="*/ 1697789 w 4338052"/>
                <a:gd name="connsiteY19" fmla="*/ 1216526 h 2130500"/>
                <a:gd name="connsiteX20" fmla="*/ 1497263 w 4338052"/>
                <a:gd name="connsiteY20" fmla="*/ 855579 h 2130500"/>
                <a:gd name="connsiteX21" fmla="*/ 1497263 w 4338052"/>
                <a:gd name="connsiteY21" fmla="*/ 534737 h 2130500"/>
                <a:gd name="connsiteX22" fmla="*/ 1196473 w 4338052"/>
                <a:gd name="connsiteY22" fmla="*/ 701842 h 2130500"/>
                <a:gd name="connsiteX23" fmla="*/ 675105 w 4338052"/>
                <a:gd name="connsiteY23" fmla="*/ 514684 h 2130500"/>
                <a:gd name="connsiteX24" fmla="*/ 528052 w 4338052"/>
                <a:gd name="connsiteY24" fmla="*/ 327526 h 2130500"/>
                <a:gd name="connsiteX25" fmla="*/ 487947 w 4338052"/>
                <a:gd name="connsiteY25" fmla="*/ 200526 h 2130500"/>
                <a:gd name="connsiteX26" fmla="*/ 320842 w 4338052"/>
                <a:gd name="connsiteY26" fmla="*/ 307473 h 2130500"/>
                <a:gd name="connsiteX27" fmla="*/ 267368 w 4338052"/>
                <a:gd name="connsiteY27" fmla="*/ 233947 h 2130500"/>
                <a:gd name="connsiteX28" fmla="*/ 147052 w 4338052"/>
                <a:gd name="connsiteY28" fmla="*/ 173789 h 2130500"/>
                <a:gd name="connsiteX29" fmla="*/ 0 w 4338052"/>
                <a:gd name="connsiteY29" fmla="*/ 0 h 2130500"/>
                <a:gd name="connsiteX0" fmla="*/ 4338052 w 4338052"/>
                <a:gd name="connsiteY0" fmla="*/ 374315 h 2130500"/>
                <a:gd name="connsiteX1" fmla="*/ 4157579 w 4338052"/>
                <a:gd name="connsiteY1" fmla="*/ 548105 h 2130500"/>
                <a:gd name="connsiteX2" fmla="*/ 3997158 w 4338052"/>
                <a:gd name="connsiteY2" fmla="*/ 534737 h 2130500"/>
                <a:gd name="connsiteX3" fmla="*/ 3896895 w 4338052"/>
                <a:gd name="connsiteY3" fmla="*/ 808789 h 2130500"/>
                <a:gd name="connsiteX4" fmla="*/ 3803316 w 4338052"/>
                <a:gd name="connsiteY4" fmla="*/ 1356894 h 2130500"/>
                <a:gd name="connsiteX5" fmla="*/ 3502526 w 4338052"/>
                <a:gd name="connsiteY5" fmla="*/ 1463842 h 2130500"/>
                <a:gd name="connsiteX6" fmla="*/ 3415631 w 4338052"/>
                <a:gd name="connsiteY6" fmla="*/ 1270000 h 2130500"/>
                <a:gd name="connsiteX7" fmla="*/ 3388895 w 4338052"/>
                <a:gd name="connsiteY7" fmla="*/ 1430421 h 2130500"/>
                <a:gd name="connsiteX8" fmla="*/ 3642895 w 4338052"/>
                <a:gd name="connsiteY8" fmla="*/ 2105526 h 2130500"/>
                <a:gd name="connsiteX9" fmla="*/ 3449052 w 4338052"/>
                <a:gd name="connsiteY9" fmla="*/ 1951789 h 2130500"/>
                <a:gd name="connsiteX10" fmla="*/ 3114842 w 4338052"/>
                <a:gd name="connsiteY10" fmla="*/ 1630947 h 2130500"/>
                <a:gd name="connsiteX11" fmla="*/ 2914316 w 4338052"/>
                <a:gd name="connsiteY11" fmla="*/ 1610894 h 2130500"/>
                <a:gd name="connsiteX12" fmla="*/ 2820737 w 4338052"/>
                <a:gd name="connsiteY12" fmla="*/ 995947 h 2130500"/>
                <a:gd name="connsiteX13" fmla="*/ 2713789 w 4338052"/>
                <a:gd name="connsiteY13" fmla="*/ 661737 h 2130500"/>
                <a:gd name="connsiteX14" fmla="*/ 2560052 w 4338052"/>
                <a:gd name="connsiteY14" fmla="*/ 494631 h 2130500"/>
                <a:gd name="connsiteX15" fmla="*/ 2446421 w 4338052"/>
                <a:gd name="connsiteY15" fmla="*/ 668421 h 2130500"/>
                <a:gd name="connsiteX16" fmla="*/ 2179052 w 4338052"/>
                <a:gd name="connsiteY16" fmla="*/ 962526 h 2130500"/>
                <a:gd name="connsiteX17" fmla="*/ 1958473 w 4338052"/>
                <a:gd name="connsiteY17" fmla="*/ 1363579 h 2130500"/>
                <a:gd name="connsiteX18" fmla="*/ 1784684 w 4338052"/>
                <a:gd name="connsiteY18" fmla="*/ 1450473 h 2130500"/>
                <a:gd name="connsiteX19" fmla="*/ 1697789 w 4338052"/>
                <a:gd name="connsiteY19" fmla="*/ 1216526 h 2130500"/>
                <a:gd name="connsiteX20" fmla="*/ 1497263 w 4338052"/>
                <a:gd name="connsiteY20" fmla="*/ 855579 h 2130500"/>
                <a:gd name="connsiteX21" fmla="*/ 1497263 w 4338052"/>
                <a:gd name="connsiteY21" fmla="*/ 534737 h 2130500"/>
                <a:gd name="connsiteX22" fmla="*/ 1196473 w 4338052"/>
                <a:gd name="connsiteY22" fmla="*/ 701842 h 2130500"/>
                <a:gd name="connsiteX23" fmla="*/ 675105 w 4338052"/>
                <a:gd name="connsiteY23" fmla="*/ 514684 h 2130500"/>
                <a:gd name="connsiteX24" fmla="*/ 528052 w 4338052"/>
                <a:gd name="connsiteY24" fmla="*/ 327526 h 2130500"/>
                <a:gd name="connsiteX25" fmla="*/ 487947 w 4338052"/>
                <a:gd name="connsiteY25" fmla="*/ 200526 h 2130500"/>
                <a:gd name="connsiteX26" fmla="*/ 320842 w 4338052"/>
                <a:gd name="connsiteY26" fmla="*/ 307473 h 2130500"/>
                <a:gd name="connsiteX27" fmla="*/ 267368 w 4338052"/>
                <a:gd name="connsiteY27" fmla="*/ 233947 h 2130500"/>
                <a:gd name="connsiteX28" fmla="*/ 147052 w 4338052"/>
                <a:gd name="connsiteY28" fmla="*/ 173789 h 2130500"/>
                <a:gd name="connsiteX29" fmla="*/ 0 w 4338052"/>
                <a:gd name="connsiteY29" fmla="*/ 0 h 2130500"/>
                <a:gd name="connsiteX0" fmla="*/ 4338052 w 4338052"/>
                <a:gd name="connsiteY0" fmla="*/ 374315 h 2130500"/>
                <a:gd name="connsiteX1" fmla="*/ 4157579 w 4338052"/>
                <a:gd name="connsiteY1" fmla="*/ 548105 h 2130500"/>
                <a:gd name="connsiteX2" fmla="*/ 3997158 w 4338052"/>
                <a:gd name="connsiteY2" fmla="*/ 534737 h 2130500"/>
                <a:gd name="connsiteX3" fmla="*/ 3896895 w 4338052"/>
                <a:gd name="connsiteY3" fmla="*/ 808789 h 2130500"/>
                <a:gd name="connsiteX4" fmla="*/ 3803316 w 4338052"/>
                <a:gd name="connsiteY4" fmla="*/ 1356894 h 2130500"/>
                <a:gd name="connsiteX5" fmla="*/ 3502526 w 4338052"/>
                <a:gd name="connsiteY5" fmla="*/ 1463842 h 2130500"/>
                <a:gd name="connsiteX6" fmla="*/ 3415631 w 4338052"/>
                <a:gd name="connsiteY6" fmla="*/ 1270000 h 2130500"/>
                <a:gd name="connsiteX7" fmla="*/ 3388895 w 4338052"/>
                <a:gd name="connsiteY7" fmla="*/ 1430421 h 2130500"/>
                <a:gd name="connsiteX8" fmla="*/ 3642895 w 4338052"/>
                <a:gd name="connsiteY8" fmla="*/ 2105526 h 2130500"/>
                <a:gd name="connsiteX9" fmla="*/ 3449052 w 4338052"/>
                <a:gd name="connsiteY9" fmla="*/ 1951789 h 2130500"/>
                <a:gd name="connsiteX10" fmla="*/ 3114842 w 4338052"/>
                <a:gd name="connsiteY10" fmla="*/ 1630947 h 2130500"/>
                <a:gd name="connsiteX11" fmla="*/ 2914316 w 4338052"/>
                <a:gd name="connsiteY11" fmla="*/ 1610894 h 2130500"/>
                <a:gd name="connsiteX12" fmla="*/ 2820737 w 4338052"/>
                <a:gd name="connsiteY12" fmla="*/ 995947 h 2130500"/>
                <a:gd name="connsiteX13" fmla="*/ 2713789 w 4338052"/>
                <a:gd name="connsiteY13" fmla="*/ 661737 h 2130500"/>
                <a:gd name="connsiteX14" fmla="*/ 2560052 w 4338052"/>
                <a:gd name="connsiteY14" fmla="*/ 494631 h 2130500"/>
                <a:gd name="connsiteX15" fmla="*/ 2446421 w 4338052"/>
                <a:gd name="connsiteY15" fmla="*/ 668421 h 2130500"/>
                <a:gd name="connsiteX16" fmla="*/ 2179052 w 4338052"/>
                <a:gd name="connsiteY16" fmla="*/ 962526 h 2130500"/>
                <a:gd name="connsiteX17" fmla="*/ 1958473 w 4338052"/>
                <a:gd name="connsiteY17" fmla="*/ 1363579 h 2130500"/>
                <a:gd name="connsiteX18" fmla="*/ 1784684 w 4338052"/>
                <a:gd name="connsiteY18" fmla="*/ 1450473 h 2130500"/>
                <a:gd name="connsiteX19" fmla="*/ 1697789 w 4338052"/>
                <a:gd name="connsiteY19" fmla="*/ 1216526 h 2130500"/>
                <a:gd name="connsiteX20" fmla="*/ 1497263 w 4338052"/>
                <a:gd name="connsiteY20" fmla="*/ 855579 h 2130500"/>
                <a:gd name="connsiteX21" fmla="*/ 1497263 w 4338052"/>
                <a:gd name="connsiteY21" fmla="*/ 534737 h 2130500"/>
                <a:gd name="connsiteX22" fmla="*/ 1196473 w 4338052"/>
                <a:gd name="connsiteY22" fmla="*/ 701842 h 2130500"/>
                <a:gd name="connsiteX23" fmla="*/ 675105 w 4338052"/>
                <a:gd name="connsiteY23" fmla="*/ 514684 h 2130500"/>
                <a:gd name="connsiteX24" fmla="*/ 528052 w 4338052"/>
                <a:gd name="connsiteY24" fmla="*/ 327526 h 2130500"/>
                <a:gd name="connsiteX25" fmla="*/ 487947 w 4338052"/>
                <a:gd name="connsiteY25" fmla="*/ 200526 h 2130500"/>
                <a:gd name="connsiteX26" fmla="*/ 320842 w 4338052"/>
                <a:gd name="connsiteY26" fmla="*/ 307473 h 2130500"/>
                <a:gd name="connsiteX27" fmla="*/ 267368 w 4338052"/>
                <a:gd name="connsiteY27" fmla="*/ 233947 h 2130500"/>
                <a:gd name="connsiteX28" fmla="*/ 147052 w 4338052"/>
                <a:gd name="connsiteY28" fmla="*/ 173789 h 2130500"/>
                <a:gd name="connsiteX29" fmla="*/ 0 w 4338052"/>
                <a:gd name="connsiteY29" fmla="*/ 0 h 2130500"/>
                <a:gd name="connsiteX0" fmla="*/ 4338052 w 4338052"/>
                <a:gd name="connsiteY0" fmla="*/ 374315 h 2130500"/>
                <a:gd name="connsiteX1" fmla="*/ 4157579 w 4338052"/>
                <a:gd name="connsiteY1" fmla="*/ 548105 h 2130500"/>
                <a:gd name="connsiteX2" fmla="*/ 3997158 w 4338052"/>
                <a:gd name="connsiteY2" fmla="*/ 534737 h 2130500"/>
                <a:gd name="connsiteX3" fmla="*/ 3896895 w 4338052"/>
                <a:gd name="connsiteY3" fmla="*/ 808789 h 2130500"/>
                <a:gd name="connsiteX4" fmla="*/ 3803316 w 4338052"/>
                <a:gd name="connsiteY4" fmla="*/ 1356894 h 2130500"/>
                <a:gd name="connsiteX5" fmla="*/ 3502526 w 4338052"/>
                <a:gd name="connsiteY5" fmla="*/ 1463842 h 2130500"/>
                <a:gd name="connsiteX6" fmla="*/ 3415631 w 4338052"/>
                <a:gd name="connsiteY6" fmla="*/ 1270000 h 2130500"/>
                <a:gd name="connsiteX7" fmla="*/ 3388895 w 4338052"/>
                <a:gd name="connsiteY7" fmla="*/ 1430421 h 2130500"/>
                <a:gd name="connsiteX8" fmla="*/ 3642895 w 4338052"/>
                <a:gd name="connsiteY8" fmla="*/ 2105526 h 2130500"/>
                <a:gd name="connsiteX9" fmla="*/ 3449052 w 4338052"/>
                <a:gd name="connsiteY9" fmla="*/ 1951789 h 2130500"/>
                <a:gd name="connsiteX10" fmla="*/ 3114842 w 4338052"/>
                <a:gd name="connsiteY10" fmla="*/ 1630947 h 2130500"/>
                <a:gd name="connsiteX11" fmla="*/ 2914316 w 4338052"/>
                <a:gd name="connsiteY11" fmla="*/ 1610894 h 2130500"/>
                <a:gd name="connsiteX12" fmla="*/ 2820737 w 4338052"/>
                <a:gd name="connsiteY12" fmla="*/ 995947 h 2130500"/>
                <a:gd name="connsiteX13" fmla="*/ 2693737 w 4338052"/>
                <a:gd name="connsiteY13" fmla="*/ 668421 h 2130500"/>
                <a:gd name="connsiteX14" fmla="*/ 2560052 w 4338052"/>
                <a:gd name="connsiteY14" fmla="*/ 494631 h 2130500"/>
                <a:gd name="connsiteX15" fmla="*/ 2446421 w 4338052"/>
                <a:gd name="connsiteY15" fmla="*/ 668421 h 2130500"/>
                <a:gd name="connsiteX16" fmla="*/ 2179052 w 4338052"/>
                <a:gd name="connsiteY16" fmla="*/ 962526 h 2130500"/>
                <a:gd name="connsiteX17" fmla="*/ 1958473 w 4338052"/>
                <a:gd name="connsiteY17" fmla="*/ 1363579 h 2130500"/>
                <a:gd name="connsiteX18" fmla="*/ 1784684 w 4338052"/>
                <a:gd name="connsiteY18" fmla="*/ 1450473 h 2130500"/>
                <a:gd name="connsiteX19" fmla="*/ 1697789 w 4338052"/>
                <a:gd name="connsiteY19" fmla="*/ 1216526 h 2130500"/>
                <a:gd name="connsiteX20" fmla="*/ 1497263 w 4338052"/>
                <a:gd name="connsiteY20" fmla="*/ 855579 h 2130500"/>
                <a:gd name="connsiteX21" fmla="*/ 1497263 w 4338052"/>
                <a:gd name="connsiteY21" fmla="*/ 534737 h 2130500"/>
                <a:gd name="connsiteX22" fmla="*/ 1196473 w 4338052"/>
                <a:gd name="connsiteY22" fmla="*/ 701842 h 2130500"/>
                <a:gd name="connsiteX23" fmla="*/ 675105 w 4338052"/>
                <a:gd name="connsiteY23" fmla="*/ 514684 h 2130500"/>
                <a:gd name="connsiteX24" fmla="*/ 528052 w 4338052"/>
                <a:gd name="connsiteY24" fmla="*/ 327526 h 2130500"/>
                <a:gd name="connsiteX25" fmla="*/ 487947 w 4338052"/>
                <a:gd name="connsiteY25" fmla="*/ 200526 h 2130500"/>
                <a:gd name="connsiteX26" fmla="*/ 320842 w 4338052"/>
                <a:gd name="connsiteY26" fmla="*/ 307473 h 2130500"/>
                <a:gd name="connsiteX27" fmla="*/ 267368 w 4338052"/>
                <a:gd name="connsiteY27" fmla="*/ 233947 h 2130500"/>
                <a:gd name="connsiteX28" fmla="*/ 147052 w 4338052"/>
                <a:gd name="connsiteY28" fmla="*/ 173789 h 2130500"/>
                <a:gd name="connsiteX29" fmla="*/ 0 w 4338052"/>
                <a:gd name="connsiteY29" fmla="*/ 0 h 2130500"/>
                <a:gd name="connsiteX0" fmla="*/ 4338052 w 4338052"/>
                <a:gd name="connsiteY0" fmla="*/ 374315 h 2130500"/>
                <a:gd name="connsiteX1" fmla="*/ 4157579 w 4338052"/>
                <a:gd name="connsiteY1" fmla="*/ 548105 h 2130500"/>
                <a:gd name="connsiteX2" fmla="*/ 3997158 w 4338052"/>
                <a:gd name="connsiteY2" fmla="*/ 534737 h 2130500"/>
                <a:gd name="connsiteX3" fmla="*/ 3896895 w 4338052"/>
                <a:gd name="connsiteY3" fmla="*/ 808789 h 2130500"/>
                <a:gd name="connsiteX4" fmla="*/ 3803316 w 4338052"/>
                <a:gd name="connsiteY4" fmla="*/ 1356894 h 2130500"/>
                <a:gd name="connsiteX5" fmla="*/ 3502526 w 4338052"/>
                <a:gd name="connsiteY5" fmla="*/ 1463842 h 2130500"/>
                <a:gd name="connsiteX6" fmla="*/ 3415631 w 4338052"/>
                <a:gd name="connsiteY6" fmla="*/ 1270000 h 2130500"/>
                <a:gd name="connsiteX7" fmla="*/ 3388895 w 4338052"/>
                <a:gd name="connsiteY7" fmla="*/ 1430421 h 2130500"/>
                <a:gd name="connsiteX8" fmla="*/ 3642895 w 4338052"/>
                <a:gd name="connsiteY8" fmla="*/ 2105526 h 2130500"/>
                <a:gd name="connsiteX9" fmla="*/ 3449052 w 4338052"/>
                <a:gd name="connsiteY9" fmla="*/ 1951789 h 2130500"/>
                <a:gd name="connsiteX10" fmla="*/ 3114842 w 4338052"/>
                <a:gd name="connsiteY10" fmla="*/ 1630947 h 2130500"/>
                <a:gd name="connsiteX11" fmla="*/ 2914316 w 4338052"/>
                <a:gd name="connsiteY11" fmla="*/ 1610894 h 2130500"/>
                <a:gd name="connsiteX12" fmla="*/ 2820737 w 4338052"/>
                <a:gd name="connsiteY12" fmla="*/ 1029368 h 2130500"/>
                <a:gd name="connsiteX13" fmla="*/ 2693737 w 4338052"/>
                <a:gd name="connsiteY13" fmla="*/ 668421 h 2130500"/>
                <a:gd name="connsiteX14" fmla="*/ 2560052 w 4338052"/>
                <a:gd name="connsiteY14" fmla="*/ 494631 h 2130500"/>
                <a:gd name="connsiteX15" fmla="*/ 2446421 w 4338052"/>
                <a:gd name="connsiteY15" fmla="*/ 668421 h 2130500"/>
                <a:gd name="connsiteX16" fmla="*/ 2179052 w 4338052"/>
                <a:gd name="connsiteY16" fmla="*/ 962526 h 2130500"/>
                <a:gd name="connsiteX17" fmla="*/ 1958473 w 4338052"/>
                <a:gd name="connsiteY17" fmla="*/ 1363579 h 2130500"/>
                <a:gd name="connsiteX18" fmla="*/ 1784684 w 4338052"/>
                <a:gd name="connsiteY18" fmla="*/ 1450473 h 2130500"/>
                <a:gd name="connsiteX19" fmla="*/ 1697789 w 4338052"/>
                <a:gd name="connsiteY19" fmla="*/ 1216526 h 2130500"/>
                <a:gd name="connsiteX20" fmla="*/ 1497263 w 4338052"/>
                <a:gd name="connsiteY20" fmla="*/ 855579 h 2130500"/>
                <a:gd name="connsiteX21" fmla="*/ 1497263 w 4338052"/>
                <a:gd name="connsiteY21" fmla="*/ 534737 h 2130500"/>
                <a:gd name="connsiteX22" fmla="*/ 1196473 w 4338052"/>
                <a:gd name="connsiteY22" fmla="*/ 701842 h 2130500"/>
                <a:gd name="connsiteX23" fmla="*/ 675105 w 4338052"/>
                <a:gd name="connsiteY23" fmla="*/ 514684 h 2130500"/>
                <a:gd name="connsiteX24" fmla="*/ 528052 w 4338052"/>
                <a:gd name="connsiteY24" fmla="*/ 327526 h 2130500"/>
                <a:gd name="connsiteX25" fmla="*/ 487947 w 4338052"/>
                <a:gd name="connsiteY25" fmla="*/ 200526 h 2130500"/>
                <a:gd name="connsiteX26" fmla="*/ 320842 w 4338052"/>
                <a:gd name="connsiteY26" fmla="*/ 307473 h 2130500"/>
                <a:gd name="connsiteX27" fmla="*/ 267368 w 4338052"/>
                <a:gd name="connsiteY27" fmla="*/ 233947 h 2130500"/>
                <a:gd name="connsiteX28" fmla="*/ 147052 w 4338052"/>
                <a:gd name="connsiteY28" fmla="*/ 173789 h 2130500"/>
                <a:gd name="connsiteX29" fmla="*/ 0 w 4338052"/>
                <a:gd name="connsiteY29" fmla="*/ 0 h 2130500"/>
                <a:gd name="connsiteX0" fmla="*/ 4338052 w 4338052"/>
                <a:gd name="connsiteY0" fmla="*/ 374315 h 2130500"/>
                <a:gd name="connsiteX1" fmla="*/ 4157579 w 4338052"/>
                <a:gd name="connsiteY1" fmla="*/ 548105 h 2130500"/>
                <a:gd name="connsiteX2" fmla="*/ 3997158 w 4338052"/>
                <a:gd name="connsiteY2" fmla="*/ 534737 h 2130500"/>
                <a:gd name="connsiteX3" fmla="*/ 3896895 w 4338052"/>
                <a:gd name="connsiteY3" fmla="*/ 808789 h 2130500"/>
                <a:gd name="connsiteX4" fmla="*/ 3803316 w 4338052"/>
                <a:gd name="connsiteY4" fmla="*/ 1356894 h 2130500"/>
                <a:gd name="connsiteX5" fmla="*/ 3502526 w 4338052"/>
                <a:gd name="connsiteY5" fmla="*/ 1463842 h 2130500"/>
                <a:gd name="connsiteX6" fmla="*/ 3415631 w 4338052"/>
                <a:gd name="connsiteY6" fmla="*/ 1270000 h 2130500"/>
                <a:gd name="connsiteX7" fmla="*/ 3388895 w 4338052"/>
                <a:gd name="connsiteY7" fmla="*/ 1430421 h 2130500"/>
                <a:gd name="connsiteX8" fmla="*/ 3642895 w 4338052"/>
                <a:gd name="connsiteY8" fmla="*/ 2105526 h 2130500"/>
                <a:gd name="connsiteX9" fmla="*/ 3449052 w 4338052"/>
                <a:gd name="connsiteY9" fmla="*/ 1951789 h 2130500"/>
                <a:gd name="connsiteX10" fmla="*/ 3114842 w 4338052"/>
                <a:gd name="connsiteY10" fmla="*/ 1630947 h 2130500"/>
                <a:gd name="connsiteX11" fmla="*/ 2914316 w 4338052"/>
                <a:gd name="connsiteY11" fmla="*/ 1610894 h 2130500"/>
                <a:gd name="connsiteX12" fmla="*/ 2820737 w 4338052"/>
                <a:gd name="connsiteY12" fmla="*/ 1029368 h 2130500"/>
                <a:gd name="connsiteX13" fmla="*/ 2720473 w 4338052"/>
                <a:gd name="connsiteY13" fmla="*/ 661737 h 2130500"/>
                <a:gd name="connsiteX14" fmla="*/ 2560052 w 4338052"/>
                <a:gd name="connsiteY14" fmla="*/ 494631 h 2130500"/>
                <a:gd name="connsiteX15" fmla="*/ 2446421 w 4338052"/>
                <a:gd name="connsiteY15" fmla="*/ 668421 h 2130500"/>
                <a:gd name="connsiteX16" fmla="*/ 2179052 w 4338052"/>
                <a:gd name="connsiteY16" fmla="*/ 962526 h 2130500"/>
                <a:gd name="connsiteX17" fmla="*/ 1958473 w 4338052"/>
                <a:gd name="connsiteY17" fmla="*/ 1363579 h 2130500"/>
                <a:gd name="connsiteX18" fmla="*/ 1784684 w 4338052"/>
                <a:gd name="connsiteY18" fmla="*/ 1450473 h 2130500"/>
                <a:gd name="connsiteX19" fmla="*/ 1697789 w 4338052"/>
                <a:gd name="connsiteY19" fmla="*/ 1216526 h 2130500"/>
                <a:gd name="connsiteX20" fmla="*/ 1497263 w 4338052"/>
                <a:gd name="connsiteY20" fmla="*/ 855579 h 2130500"/>
                <a:gd name="connsiteX21" fmla="*/ 1497263 w 4338052"/>
                <a:gd name="connsiteY21" fmla="*/ 534737 h 2130500"/>
                <a:gd name="connsiteX22" fmla="*/ 1196473 w 4338052"/>
                <a:gd name="connsiteY22" fmla="*/ 701842 h 2130500"/>
                <a:gd name="connsiteX23" fmla="*/ 675105 w 4338052"/>
                <a:gd name="connsiteY23" fmla="*/ 514684 h 2130500"/>
                <a:gd name="connsiteX24" fmla="*/ 528052 w 4338052"/>
                <a:gd name="connsiteY24" fmla="*/ 327526 h 2130500"/>
                <a:gd name="connsiteX25" fmla="*/ 487947 w 4338052"/>
                <a:gd name="connsiteY25" fmla="*/ 200526 h 2130500"/>
                <a:gd name="connsiteX26" fmla="*/ 320842 w 4338052"/>
                <a:gd name="connsiteY26" fmla="*/ 307473 h 2130500"/>
                <a:gd name="connsiteX27" fmla="*/ 267368 w 4338052"/>
                <a:gd name="connsiteY27" fmla="*/ 233947 h 2130500"/>
                <a:gd name="connsiteX28" fmla="*/ 147052 w 4338052"/>
                <a:gd name="connsiteY28" fmla="*/ 173789 h 2130500"/>
                <a:gd name="connsiteX29" fmla="*/ 0 w 4338052"/>
                <a:gd name="connsiteY29" fmla="*/ 0 h 2130500"/>
                <a:gd name="connsiteX0" fmla="*/ 4338052 w 4338052"/>
                <a:gd name="connsiteY0" fmla="*/ 374315 h 2130500"/>
                <a:gd name="connsiteX1" fmla="*/ 4157579 w 4338052"/>
                <a:gd name="connsiteY1" fmla="*/ 548105 h 2130500"/>
                <a:gd name="connsiteX2" fmla="*/ 3997158 w 4338052"/>
                <a:gd name="connsiteY2" fmla="*/ 534737 h 2130500"/>
                <a:gd name="connsiteX3" fmla="*/ 3896895 w 4338052"/>
                <a:gd name="connsiteY3" fmla="*/ 808789 h 2130500"/>
                <a:gd name="connsiteX4" fmla="*/ 3803316 w 4338052"/>
                <a:gd name="connsiteY4" fmla="*/ 1356894 h 2130500"/>
                <a:gd name="connsiteX5" fmla="*/ 3502526 w 4338052"/>
                <a:gd name="connsiteY5" fmla="*/ 1463842 h 2130500"/>
                <a:gd name="connsiteX6" fmla="*/ 3415631 w 4338052"/>
                <a:gd name="connsiteY6" fmla="*/ 1270000 h 2130500"/>
                <a:gd name="connsiteX7" fmla="*/ 3388895 w 4338052"/>
                <a:gd name="connsiteY7" fmla="*/ 1430421 h 2130500"/>
                <a:gd name="connsiteX8" fmla="*/ 3642895 w 4338052"/>
                <a:gd name="connsiteY8" fmla="*/ 2105526 h 2130500"/>
                <a:gd name="connsiteX9" fmla="*/ 3449052 w 4338052"/>
                <a:gd name="connsiteY9" fmla="*/ 1951789 h 2130500"/>
                <a:gd name="connsiteX10" fmla="*/ 3114842 w 4338052"/>
                <a:gd name="connsiteY10" fmla="*/ 1630947 h 2130500"/>
                <a:gd name="connsiteX11" fmla="*/ 2914316 w 4338052"/>
                <a:gd name="connsiteY11" fmla="*/ 1610894 h 2130500"/>
                <a:gd name="connsiteX12" fmla="*/ 2820737 w 4338052"/>
                <a:gd name="connsiteY12" fmla="*/ 1029368 h 2130500"/>
                <a:gd name="connsiteX13" fmla="*/ 2720473 w 4338052"/>
                <a:gd name="connsiteY13" fmla="*/ 661737 h 2130500"/>
                <a:gd name="connsiteX14" fmla="*/ 2560052 w 4338052"/>
                <a:gd name="connsiteY14" fmla="*/ 494631 h 2130500"/>
                <a:gd name="connsiteX15" fmla="*/ 2446421 w 4338052"/>
                <a:gd name="connsiteY15" fmla="*/ 668421 h 2130500"/>
                <a:gd name="connsiteX16" fmla="*/ 2179052 w 4338052"/>
                <a:gd name="connsiteY16" fmla="*/ 962526 h 2130500"/>
                <a:gd name="connsiteX17" fmla="*/ 1958473 w 4338052"/>
                <a:gd name="connsiteY17" fmla="*/ 1363579 h 2130500"/>
                <a:gd name="connsiteX18" fmla="*/ 1784684 w 4338052"/>
                <a:gd name="connsiteY18" fmla="*/ 1450473 h 2130500"/>
                <a:gd name="connsiteX19" fmla="*/ 1697789 w 4338052"/>
                <a:gd name="connsiteY19" fmla="*/ 1216526 h 2130500"/>
                <a:gd name="connsiteX20" fmla="*/ 1497263 w 4338052"/>
                <a:gd name="connsiteY20" fmla="*/ 855579 h 2130500"/>
                <a:gd name="connsiteX21" fmla="*/ 1497263 w 4338052"/>
                <a:gd name="connsiteY21" fmla="*/ 534737 h 2130500"/>
                <a:gd name="connsiteX22" fmla="*/ 1196473 w 4338052"/>
                <a:gd name="connsiteY22" fmla="*/ 701842 h 2130500"/>
                <a:gd name="connsiteX23" fmla="*/ 675105 w 4338052"/>
                <a:gd name="connsiteY23" fmla="*/ 514684 h 2130500"/>
                <a:gd name="connsiteX24" fmla="*/ 528052 w 4338052"/>
                <a:gd name="connsiteY24" fmla="*/ 327526 h 2130500"/>
                <a:gd name="connsiteX25" fmla="*/ 487947 w 4338052"/>
                <a:gd name="connsiteY25" fmla="*/ 200526 h 2130500"/>
                <a:gd name="connsiteX26" fmla="*/ 320842 w 4338052"/>
                <a:gd name="connsiteY26" fmla="*/ 307473 h 2130500"/>
                <a:gd name="connsiteX27" fmla="*/ 267368 w 4338052"/>
                <a:gd name="connsiteY27" fmla="*/ 233947 h 2130500"/>
                <a:gd name="connsiteX28" fmla="*/ 147052 w 4338052"/>
                <a:gd name="connsiteY28" fmla="*/ 173789 h 2130500"/>
                <a:gd name="connsiteX29" fmla="*/ 0 w 4338052"/>
                <a:gd name="connsiteY29" fmla="*/ 0 h 2130500"/>
                <a:gd name="connsiteX0" fmla="*/ 4338052 w 4338052"/>
                <a:gd name="connsiteY0" fmla="*/ 374315 h 2130500"/>
                <a:gd name="connsiteX1" fmla="*/ 4157579 w 4338052"/>
                <a:gd name="connsiteY1" fmla="*/ 548105 h 2130500"/>
                <a:gd name="connsiteX2" fmla="*/ 3997158 w 4338052"/>
                <a:gd name="connsiteY2" fmla="*/ 534737 h 2130500"/>
                <a:gd name="connsiteX3" fmla="*/ 3896895 w 4338052"/>
                <a:gd name="connsiteY3" fmla="*/ 808789 h 2130500"/>
                <a:gd name="connsiteX4" fmla="*/ 3803316 w 4338052"/>
                <a:gd name="connsiteY4" fmla="*/ 1356894 h 2130500"/>
                <a:gd name="connsiteX5" fmla="*/ 3502526 w 4338052"/>
                <a:gd name="connsiteY5" fmla="*/ 1463842 h 2130500"/>
                <a:gd name="connsiteX6" fmla="*/ 3415631 w 4338052"/>
                <a:gd name="connsiteY6" fmla="*/ 1270000 h 2130500"/>
                <a:gd name="connsiteX7" fmla="*/ 3388895 w 4338052"/>
                <a:gd name="connsiteY7" fmla="*/ 1430421 h 2130500"/>
                <a:gd name="connsiteX8" fmla="*/ 3642895 w 4338052"/>
                <a:gd name="connsiteY8" fmla="*/ 2105526 h 2130500"/>
                <a:gd name="connsiteX9" fmla="*/ 3449052 w 4338052"/>
                <a:gd name="connsiteY9" fmla="*/ 1951789 h 2130500"/>
                <a:gd name="connsiteX10" fmla="*/ 3114842 w 4338052"/>
                <a:gd name="connsiteY10" fmla="*/ 1630947 h 2130500"/>
                <a:gd name="connsiteX11" fmla="*/ 2914316 w 4338052"/>
                <a:gd name="connsiteY11" fmla="*/ 1610894 h 2130500"/>
                <a:gd name="connsiteX12" fmla="*/ 2820737 w 4338052"/>
                <a:gd name="connsiteY12" fmla="*/ 1029368 h 2130500"/>
                <a:gd name="connsiteX13" fmla="*/ 2720473 w 4338052"/>
                <a:gd name="connsiteY13" fmla="*/ 661737 h 2130500"/>
                <a:gd name="connsiteX14" fmla="*/ 2560052 w 4338052"/>
                <a:gd name="connsiteY14" fmla="*/ 494631 h 2130500"/>
                <a:gd name="connsiteX15" fmla="*/ 2446421 w 4338052"/>
                <a:gd name="connsiteY15" fmla="*/ 668421 h 2130500"/>
                <a:gd name="connsiteX16" fmla="*/ 2179052 w 4338052"/>
                <a:gd name="connsiteY16" fmla="*/ 962526 h 2130500"/>
                <a:gd name="connsiteX17" fmla="*/ 1958473 w 4338052"/>
                <a:gd name="connsiteY17" fmla="*/ 1363579 h 2130500"/>
                <a:gd name="connsiteX18" fmla="*/ 1784684 w 4338052"/>
                <a:gd name="connsiteY18" fmla="*/ 1450473 h 2130500"/>
                <a:gd name="connsiteX19" fmla="*/ 1697789 w 4338052"/>
                <a:gd name="connsiteY19" fmla="*/ 1216526 h 2130500"/>
                <a:gd name="connsiteX20" fmla="*/ 1497263 w 4338052"/>
                <a:gd name="connsiteY20" fmla="*/ 855579 h 2130500"/>
                <a:gd name="connsiteX21" fmla="*/ 1497263 w 4338052"/>
                <a:gd name="connsiteY21" fmla="*/ 534737 h 2130500"/>
                <a:gd name="connsiteX22" fmla="*/ 1196473 w 4338052"/>
                <a:gd name="connsiteY22" fmla="*/ 701842 h 2130500"/>
                <a:gd name="connsiteX23" fmla="*/ 675105 w 4338052"/>
                <a:gd name="connsiteY23" fmla="*/ 514684 h 2130500"/>
                <a:gd name="connsiteX24" fmla="*/ 528052 w 4338052"/>
                <a:gd name="connsiteY24" fmla="*/ 327526 h 2130500"/>
                <a:gd name="connsiteX25" fmla="*/ 487947 w 4338052"/>
                <a:gd name="connsiteY25" fmla="*/ 200526 h 2130500"/>
                <a:gd name="connsiteX26" fmla="*/ 320842 w 4338052"/>
                <a:gd name="connsiteY26" fmla="*/ 307473 h 2130500"/>
                <a:gd name="connsiteX27" fmla="*/ 267368 w 4338052"/>
                <a:gd name="connsiteY27" fmla="*/ 233947 h 2130500"/>
                <a:gd name="connsiteX28" fmla="*/ 147052 w 4338052"/>
                <a:gd name="connsiteY28" fmla="*/ 173789 h 2130500"/>
                <a:gd name="connsiteX29" fmla="*/ 0 w 4338052"/>
                <a:gd name="connsiteY29" fmla="*/ 0 h 2130500"/>
                <a:gd name="connsiteX0" fmla="*/ 4338052 w 4338052"/>
                <a:gd name="connsiteY0" fmla="*/ 374315 h 2130500"/>
                <a:gd name="connsiteX1" fmla="*/ 4157579 w 4338052"/>
                <a:gd name="connsiteY1" fmla="*/ 548105 h 2130500"/>
                <a:gd name="connsiteX2" fmla="*/ 3997158 w 4338052"/>
                <a:gd name="connsiteY2" fmla="*/ 534737 h 2130500"/>
                <a:gd name="connsiteX3" fmla="*/ 3896895 w 4338052"/>
                <a:gd name="connsiteY3" fmla="*/ 808789 h 2130500"/>
                <a:gd name="connsiteX4" fmla="*/ 3803316 w 4338052"/>
                <a:gd name="connsiteY4" fmla="*/ 1356894 h 2130500"/>
                <a:gd name="connsiteX5" fmla="*/ 3502526 w 4338052"/>
                <a:gd name="connsiteY5" fmla="*/ 1463842 h 2130500"/>
                <a:gd name="connsiteX6" fmla="*/ 3415631 w 4338052"/>
                <a:gd name="connsiteY6" fmla="*/ 1270000 h 2130500"/>
                <a:gd name="connsiteX7" fmla="*/ 3388895 w 4338052"/>
                <a:gd name="connsiteY7" fmla="*/ 1430421 h 2130500"/>
                <a:gd name="connsiteX8" fmla="*/ 3642895 w 4338052"/>
                <a:gd name="connsiteY8" fmla="*/ 2105526 h 2130500"/>
                <a:gd name="connsiteX9" fmla="*/ 3449052 w 4338052"/>
                <a:gd name="connsiteY9" fmla="*/ 1951789 h 2130500"/>
                <a:gd name="connsiteX10" fmla="*/ 3114842 w 4338052"/>
                <a:gd name="connsiteY10" fmla="*/ 1630947 h 2130500"/>
                <a:gd name="connsiteX11" fmla="*/ 2914316 w 4338052"/>
                <a:gd name="connsiteY11" fmla="*/ 1610894 h 2130500"/>
                <a:gd name="connsiteX12" fmla="*/ 2820737 w 4338052"/>
                <a:gd name="connsiteY12" fmla="*/ 1029368 h 2130500"/>
                <a:gd name="connsiteX13" fmla="*/ 2720473 w 4338052"/>
                <a:gd name="connsiteY13" fmla="*/ 661737 h 2130500"/>
                <a:gd name="connsiteX14" fmla="*/ 2560052 w 4338052"/>
                <a:gd name="connsiteY14" fmla="*/ 494631 h 2130500"/>
                <a:gd name="connsiteX15" fmla="*/ 2446421 w 4338052"/>
                <a:gd name="connsiteY15" fmla="*/ 668421 h 2130500"/>
                <a:gd name="connsiteX16" fmla="*/ 2179052 w 4338052"/>
                <a:gd name="connsiteY16" fmla="*/ 962526 h 2130500"/>
                <a:gd name="connsiteX17" fmla="*/ 1958473 w 4338052"/>
                <a:gd name="connsiteY17" fmla="*/ 1363579 h 2130500"/>
                <a:gd name="connsiteX18" fmla="*/ 1784684 w 4338052"/>
                <a:gd name="connsiteY18" fmla="*/ 1450473 h 2130500"/>
                <a:gd name="connsiteX19" fmla="*/ 1697789 w 4338052"/>
                <a:gd name="connsiteY19" fmla="*/ 1216526 h 2130500"/>
                <a:gd name="connsiteX20" fmla="*/ 1497263 w 4338052"/>
                <a:gd name="connsiteY20" fmla="*/ 855579 h 2130500"/>
                <a:gd name="connsiteX21" fmla="*/ 1497263 w 4338052"/>
                <a:gd name="connsiteY21" fmla="*/ 534737 h 2130500"/>
                <a:gd name="connsiteX22" fmla="*/ 1196473 w 4338052"/>
                <a:gd name="connsiteY22" fmla="*/ 701842 h 2130500"/>
                <a:gd name="connsiteX23" fmla="*/ 675105 w 4338052"/>
                <a:gd name="connsiteY23" fmla="*/ 514684 h 2130500"/>
                <a:gd name="connsiteX24" fmla="*/ 528052 w 4338052"/>
                <a:gd name="connsiteY24" fmla="*/ 327526 h 2130500"/>
                <a:gd name="connsiteX25" fmla="*/ 487947 w 4338052"/>
                <a:gd name="connsiteY25" fmla="*/ 200526 h 2130500"/>
                <a:gd name="connsiteX26" fmla="*/ 320842 w 4338052"/>
                <a:gd name="connsiteY26" fmla="*/ 307473 h 2130500"/>
                <a:gd name="connsiteX27" fmla="*/ 267368 w 4338052"/>
                <a:gd name="connsiteY27" fmla="*/ 233947 h 2130500"/>
                <a:gd name="connsiteX28" fmla="*/ 147052 w 4338052"/>
                <a:gd name="connsiteY28" fmla="*/ 173789 h 2130500"/>
                <a:gd name="connsiteX29" fmla="*/ 0 w 4338052"/>
                <a:gd name="connsiteY29" fmla="*/ 0 h 213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338052" h="2130500">
                  <a:moveTo>
                    <a:pt x="4338052" y="374315"/>
                  </a:moveTo>
                  <a:cubicBezTo>
                    <a:pt x="4276223" y="447841"/>
                    <a:pt x="4214395" y="521368"/>
                    <a:pt x="4157579" y="548105"/>
                  </a:cubicBezTo>
                  <a:cubicBezTo>
                    <a:pt x="4100763" y="574842"/>
                    <a:pt x="4040605" y="491290"/>
                    <a:pt x="3997158" y="534737"/>
                  </a:cubicBezTo>
                  <a:cubicBezTo>
                    <a:pt x="3953711" y="578184"/>
                    <a:pt x="3969307" y="705184"/>
                    <a:pt x="3896895" y="808789"/>
                  </a:cubicBezTo>
                  <a:cubicBezTo>
                    <a:pt x="3824483" y="912394"/>
                    <a:pt x="3869044" y="1247719"/>
                    <a:pt x="3803316" y="1356894"/>
                  </a:cubicBezTo>
                  <a:cubicBezTo>
                    <a:pt x="3737588" y="1466069"/>
                    <a:pt x="3567140" y="1478324"/>
                    <a:pt x="3502526" y="1463842"/>
                  </a:cubicBezTo>
                  <a:cubicBezTo>
                    <a:pt x="3437912" y="1449360"/>
                    <a:pt x="3434569" y="1275570"/>
                    <a:pt x="3415631" y="1270000"/>
                  </a:cubicBezTo>
                  <a:cubicBezTo>
                    <a:pt x="3396693" y="1264430"/>
                    <a:pt x="3351018" y="1291167"/>
                    <a:pt x="3388895" y="1430421"/>
                  </a:cubicBezTo>
                  <a:cubicBezTo>
                    <a:pt x="3426772" y="1569675"/>
                    <a:pt x="3632869" y="2018631"/>
                    <a:pt x="3642895" y="2105526"/>
                  </a:cubicBezTo>
                  <a:cubicBezTo>
                    <a:pt x="3652921" y="2192421"/>
                    <a:pt x="3537061" y="2030886"/>
                    <a:pt x="3449052" y="1951789"/>
                  </a:cubicBezTo>
                  <a:cubicBezTo>
                    <a:pt x="3361043" y="1872692"/>
                    <a:pt x="3203965" y="1687763"/>
                    <a:pt x="3114842" y="1630947"/>
                  </a:cubicBezTo>
                  <a:cubicBezTo>
                    <a:pt x="3025719" y="1574131"/>
                    <a:pt x="2963334" y="1711157"/>
                    <a:pt x="2914316" y="1610894"/>
                  </a:cubicBezTo>
                  <a:cubicBezTo>
                    <a:pt x="2865298" y="1510631"/>
                    <a:pt x="2853044" y="1187561"/>
                    <a:pt x="2820737" y="1029368"/>
                  </a:cubicBezTo>
                  <a:cubicBezTo>
                    <a:pt x="2788430" y="871175"/>
                    <a:pt x="2750551" y="717439"/>
                    <a:pt x="2720473" y="661737"/>
                  </a:cubicBezTo>
                  <a:cubicBezTo>
                    <a:pt x="2690395" y="606035"/>
                    <a:pt x="2605727" y="493517"/>
                    <a:pt x="2560052" y="494631"/>
                  </a:cubicBezTo>
                  <a:cubicBezTo>
                    <a:pt x="2514377" y="495745"/>
                    <a:pt x="2509921" y="590439"/>
                    <a:pt x="2446421" y="668421"/>
                  </a:cubicBezTo>
                  <a:cubicBezTo>
                    <a:pt x="2382921" y="746403"/>
                    <a:pt x="2260377" y="846666"/>
                    <a:pt x="2179052" y="962526"/>
                  </a:cubicBezTo>
                  <a:cubicBezTo>
                    <a:pt x="2097727" y="1078386"/>
                    <a:pt x="2024201" y="1282254"/>
                    <a:pt x="1958473" y="1363579"/>
                  </a:cubicBezTo>
                  <a:cubicBezTo>
                    <a:pt x="1892745" y="1444904"/>
                    <a:pt x="1854868" y="1488350"/>
                    <a:pt x="1784684" y="1450473"/>
                  </a:cubicBezTo>
                  <a:cubicBezTo>
                    <a:pt x="1714500" y="1412596"/>
                    <a:pt x="1745692" y="1315675"/>
                    <a:pt x="1697789" y="1216526"/>
                  </a:cubicBezTo>
                  <a:cubicBezTo>
                    <a:pt x="1649886" y="1117377"/>
                    <a:pt x="1564105" y="1076157"/>
                    <a:pt x="1497263" y="855579"/>
                  </a:cubicBezTo>
                  <a:cubicBezTo>
                    <a:pt x="1430421" y="635001"/>
                    <a:pt x="1547395" y="560360"/>
                    <a:pt x="1497263" y="534737"/>
                  </a:cubicBezTo>
                  <a:cubicBezTo>
                    <a:pt x="1447131" y="509114"/>
                    <a:pt x="1487236" y="731921"/>
                    <a:pt x="1196473" y="701842"/>
                  </a:cubicBezTo>
                  <a:cubicBezTo>
                    <a:pt x="905710" y="671763"/>
                    <a:pt x="786508" y="577070"/>
                    <a:pt x="675105" y="514684"/>
                  </a:cubicBezTo>
                  <a:cubicBezTo>
                    <a:pt x="563701" y="452298"/>
                    <a:pt x="559245" y="379886"/>
                    <a:pt x="528052" y="327526"/>
                  </a:cubicBezTo>
                  <a:cubicBezTo>
                    <a:pt x="496859" y="275166"/>
                    <a:pt x="522482" y="203868"/>
                    <a:pt x="487947" y="200526"/>
                  </a:cubicBezTo>
                  <a:cubicBezTo>
                    <a:pt x="453412" y="197184"/>
                    <a:pt x="357605" y="301903"/>
                    <a:pt x="320842" y="307473"/>
                  </a:cubicBezTo>
                  <a:cubicBezTo>
                    <a:pt x="284079" y="313043"/>
                    <a:pt x="296333" y="256228"/>
                    <a:pt x="267368" y="233947"/>
                  </a:cubicBezTo>
                  <a:cubicBezTo>
                    <a:pt x="238403" y="211666"/>
                    <a:pt x="191613" y="212780"/>
                    <a:pt x="147052" y="173789"/>
                  </a:cubicBezTo>
                  <a:cubicBezTo>
                    <a:pt x="102491" y="134798"/>
                    <a:pt x="0" y="0"/>
                    <a:pt x="0" y="0"/>
                  </a:cubicBezTo>
                </a:path>
              </a:pathLst>
            </a:custGeom>
            <a:ln w="31750">
              <a:solidFill>
                <a:srgbClr val="40404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zh-TW" altLang="en-US">
                <a:solidFill>
                  <a:srgbClr val="000000"/>
                </a:solidFill>
                <a:latin typeface="Arial"/>
                <a:ea typeface="微軟正黑體"/>
              </a:endParaRPr>
            </a:p>
          </p:txBody>
        </p:sp>
        <p:sp>
          <p:nvSpPr>
            <p:cNvPr id="36" name="手繪多邊形 35"/>
            <p:cNvSpPr/>
            <p:nvPr/>
          </p:nvSpPr>
          <p:spPr>
            <a:xfrm>
              <a:off x="4645383" y="5054899"/>
              <a:ext cx="1189933" cy="312521"/>
            </a:xfrm>
            <a:custGeom>
              <a:avLst/>
              <a:gdLst>
                <a:gd name="connsiteX0" fmla="*/ 1189889 w 1189889"/>
                <a:gd name="connsiteY0" fmla="*/ 260684 h 260684"/>
                <a:gd name="connsiteX1" fmla="*/ 975994 w 1189889"/>
                <a:gd name="connsiteY1" fmla="*/ 133684 h 260684"/>
                <a:gd name="connsiteX2" fmla="*/ 434573 w 1189889"/>
                <a:gd name="connsiteY2" fmla="*/ 200526 h 260684"/>
                <a:gd name="connsiteX3" fmla="*/ 66941 w 1189889"/>
                <a:gd name="connsiteY3" fmla="*/ 100263 h 260684"/>
                <a:gd name="connsiteX4" fmla="*/ 99 w 1189889"/>
                <a:gd name="connsiteY4" fmla="*/ 0 h 260684"/>
                <a:gd name="connsiteX0" fmla="*/ 1189889 w 1189889"/>
                <a:gd name="connsiteY0" fmla="*/ 312521 h 312521"/>
                <a:gd name="connsiteX1" fmla="*/ 975994 w 1189889"/>
                <a:gd name="connsiteY1" fmla="*/ 185521 h 312521"/>
                <a:gd name="connsiteX2" fmla="*/ 434573 w 1189889"/>
                <a:gd name="connsiteY2" fmla="*/ 252363 h 312521"/>
                <a:gd name="connsiteX3" fmla="*/ 66941 w 1189889"/>
                <a:gd name="connsiteY3" fmla="*/ 152100 h 312521"/>
                <a:gd name="connsiteX4" fmla="*/ 99 w 1189889"/>
                <a:gd name="connsiteY4" fmla="*/ 0 h 312521"/>
                <a:gd name="connsiteX0" fmla="*/ 1189933 w 1189933"/>
                <a:gd name="connsiteY0" fmla="*/ 312521 h 312521"/>
                <a:gd name="connsiteX1" fmla="*/ 976038 w 1189933"/>
                <a:gd name="connsiteY1" fmla="*/ 185521 h 312521"/>
                <a:gd name="connsiteX2" fmla="*/ 439801 w 1189933"/>
                <a:gd name="connsiteY2" fmla="*/ 278281 h 312521"/>
                <a:gd name="connsiteX3" fmla="*/ 66985 w 1189933"/>
                <a:gd name="connsiteY3" fmla="*/ 152100 h 312521"/>
                <a:gd name="connsiteX4" fmla="*/ 143 w 1189933"/>
                <a:gd name="connsiteY4" fmla="*/ 0 h 312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933" h="312521">
                  <a:moveTo>
                    <a:pt x="1189933" y="312521"/>
                  </a:moveTo>
                  <a:cubicBezTo>
                    <a:pt x="1145928" y="254034"/>
                    <a:pt x="1101060" y="191228"/>
                    <a:pt x="976038" y="185521"/>
                  </a:cubicBezTo>
                  <a:cubicBezTo>
                    <a:pt x="851016" y="179814"/>
                    <a:pt x="591310" y="283851"/>
                    <a:pt x="439801" y="278281"/>
                  </a:cubicBezTo>
                  <a:cubicBezTo>
                    <a:pt x="288292" y="272711"/>
                    <a:pt x="140261" y="198480"/>
                    <a:pt x="66985" y="152100"/>
                  </a:cubicBezTo>
                  <a:cubicBezTo>
                    <a:pt x="-6291" y="105720"/>
                    <a:pt x="143" y="0"/>
                    <a:pt x="143" y="0"/>
                  </a:cubicBezTo>
                </a:path>
              </a:pathLst>
            </a:custGeom>
            <a:ln w="31750">
              <a:solidFill>
                <a:srgbClr val="40404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zh-TW" altLang="en-US">
                <a:solidFill>
                  <a:srgbClr val="000000"/>
                </a:solidFill>
                <a:latin typeface="Arial"/>
                <a:ea typeface="微軟正黑體"/>
              </a:endParaRPr>
            </a:p>
          </p:txBody>
        </p:sp>
        <p:sp>
          <p:nvSpPr>
            <p:cNvPr id="37" name="手繪多邊形 36"/>
            <p:cNvSpPr/>
            <p:nvPr/>
          </p:nvSpPr>
          <p:spPr>
            <a:xfrm>
              <a:off x="2195348" y="4231104"/>
              <a:ext cx="1461056" cy="1616933"/>
            </a:xfrm>
            <a:custGeom>
              <a:avLst/>
              <a:gdLst>
                <a:gd name="connsiteX0" fmla="*/ 1156368 w 1223351"/>
                <a:gd name="connsiteY0" fmla="*/ 0 h 1657684"/>
                <a:gd name="connsiteX1" fmla="*/ 1209842 w 1223351"/>
                <a:gd name="connsiteY1" fmla="*/ 120316 h 1657684"/>
                <a:gd name="connsiteX2" fmla="*/ 935789 w 1223351"/>
                <a:gd name="connsiteY2" fmla="*/ 387684 h 1657684"/>
                <a:gd name="connsiteX3" fmla="*/ 628315 w 1223351"/>
                <a:gd name="connsiteY3" fmla="*/ 842211 h 1657684"/>
                <a:gd name="connsiteX4" fmla="*/ 487947 w 1223351"/>
                <a:gd name="connsiteY4" fmla="*/ 1122948 h 1657684"/>
                <a:gd name="connsiteX5" fmla="*/ 0 w 1223351"/>
                <a:gd name="connsiteY5" fmla="*/ 1657684 h 1657684"/>
                <a:gd name="connsiteX0" fmla="*/ 1156368 w 1223351"/>
                <a:gd name="connsiteY0" fmla="*/ 0 h 1657684"/>
                <a:gd name="connsiteX1" fmla="*/ 1209842 w 1223351"/>
                <a:gd name="connsiteY1" fmla="*/ 120316 h 1657684"/>
                <a:gd name="connsiteX2" fmla="*/ 935789 w 1223351"/>
                <a:gd name="connsiteY2" fmla="*/ 387684 h 1657684"/>
                <a:gd name="connsiteX3" fmla="*/ 655052 w 1223351"/>
                <a:gd name="connsiteY3" fmla="*/ 748632 h 1657684"/>
                <a:gd name="connsiteX4" fmla="*/ 487947 w 1223351"/>
                <a:gd name="connsiteY4" fmla="*/ 1122948 h 1657684"/>
                <a:gd name="connsiteX5" fmla="*/ 0 w 1223351"/>
                <a:gd name="connsiteY5" fmla="*/ 1657684 h 1657684"/>
                <a:gd name="connsiteX0" fmla="*/ 1156368 w 1223351"/>
                <a:gd name="connsiteY0" fmla="*/ 0 h 1657684"/>
                <a:gd name="connsiteX1" fmla="*/ 1209842 w 1223351"/>
                <a:gd name="connsiteY1" fmla="*/ 120316 h 1657684"/>
                <a:gd name="connsiteX2" fmla="*/ 935789 w 1223351"/>
                <a:gd name="connsiteY2" fmla="*/ 387684 h 1657684"/>
                <a:gd name="connsiteX3" fmla="*/ 688473 w 1223351"/>
                <a:gd name="connsiteY3" fmla="*/ 701842 h 1657684"/>
                <a:gd name="connsiteX4" fmla="*/ 487947 w 1223351"/>
                <a:gd name="connsiteY4" fmla="*/ 1122948 h 1657684"/>
                <a:gd name="connsiteX5" fmla="*/ 0 w 1223351"/>
                <a:gd name="connsiteY5" fmla="*/ 1657684 h 1657684"/>
                <a:gd name="connsiteX0" fmla="*/ 1156368 w 1223351"/>
                <a:gd name="connsiteY0" fmla="*/ 0 h 1657684"/>
                <a:gd name="connsiteX1" fmla="*/ 1209842 w 1223351"/>
                <a:gd name="connsiteY1" fmla="*/ 120316 h 1657684"/>
                <a:gd name="connsiteX2" fmla="*/ 935789 w 1223351"/>
                <a:gd name="connsiteY2" fmla="*/ 387684 h 1657684"/>
                <a:gd name="connsiteX3" fmla="*/ 688473 w 1223351"/>
                <a:gd name="connsiteY3" fmla="*/ 701842 h 1657684"/>
                <a:gd name="connsiteX4" fmla="*/ 487947 w 1223351"/>
                <a:gd name="connsiteY4" fmla="*/ 1122948 h 1657684"/>
                <a:gd name="connsiteX5" fmla="*/ 0 w 1223351"/>
                <a:gd name="connsiteY5" fmla="*/ 1657684 h 1657684"/>
                <a:gd name="connsiteX0" fmla="*/ 1156368 w 1223351"/>
                <a:gd name="connsiteY0" fmla="*/ 0 h 1657684"/>
                <a:gd name="connsiteX1" fmla="*/ 1209842 w 1223351"/>
                <a:gd name="connsiteY1" fmla="*/ 120316 h 1657684"/>
                <a:gd name="connsiteX2" fmla="*/ 935789 w 1223351"/>
                <a:gd name="connsiteY2" fmla="*/ 387684 h 1657684"/>
                <a:gd name="connsiteX3" fmla="*/ 688473 w 1223351"/>
                <a:gd name="connsiteY3" fmla="*/ 701842 h 1657684"/>
                <a:gd name="connsiteX4" fmla="*/ 427789 w 1223351"/>
                <a:gd name="connsiteY4" fmla="*/ 1189790 h 1657684"/>
                <a:gd name="connsiteX5" fmla="*/ 0 w 1223351"/>
                <a:gd name="connsiteY5" fmla="*/ 1657684 h 1657684"/>
                <a:gd name="connsiteX0" fmla="*/ 1156368 w 1223351"/>
                <a:gd name="connsiteY0" fmla="*/ 0 h 1657684"/>
                <a:gd name="connsiteX1" fmla="*/ 1209842 w 1223351"/>
                <a:gd name="connsiteY1" fmla="*/ 120316 h 1657684"/>
                <a:gd name="connsiteX2" fmla="*/ 935789 w 1223351"/>
                <a:gd name="connsiteY2" fmla="*/ 387684 h 1657684"/>
                <a:gd name="connsiteX3" fmla="*/ 688473 w 1223351"/>
                <a:gd name="connsiteY3" fmla="*/ 701842 h 1657684"/>
                <a:gd name="connsiteX4" fmla="*/ 427789 w 1223351"/>
                <a:gd name="connsiteY4" fmla="*/ 1189790 h 1657684"/>
                <a:gd name="connsiteX5" fmla="*/ 0 w 1223351"/>
                <a:gd name="connsiteY5" fmla="*/ 1657684 h 1657684"/>
                <a:gd name="connsiteX0" fmla="*/ 1394073 w 1461056"/>
                <a:gd name="connsiteY0" fmla="*/ 0 h 1616933"/>
                <a:gd name="connsiteX1" fmla="*/ 1447547 w 1461056"/>
                <a:gd name="connsiteY1" fmla="*/ 120316 h 1616933"/>
                <a:gd name="connsiteX2" fmla="*/ 1173494 w 1461056"/>
                <a:gd name="connsiteY2" fmla="*/ 387684 h 1616933"/>
                <a:gd name="connsiteX3" fmla="*/ 926178 w 1461056"/>
                <a:gd name="connsiteY3" fmla="*/ 701842 h 1616933"/>
                <a:gd name="connsiteX4" fmla="*/ 665494 w 1461056"/>
                <a:gd name="connsiteY4" fmla="*/ 1189790 h 1616933"/>
                <a:gd name="connsiteX5" fmla="*/ 0 w 1461056"/>
                <a:gd name="connsiteY5" fmla="*/ 1616933 h 1616933"/>
                <a:gd name="connsiteX0" fmla="*/ 1394073 w 1461056"/>
                <a:gd name="connsiteY0" fmla="*/ 0 h 1616933"/>
                <a:gd name="connsiteX1" fmla="*/ 1447547 w 1461056"/>
                <a:gd name="connsiteY1" fmla="*/ 120316 h 1616933"/>
                <a:gd name="connsiteX2" fmla="*/ 1173494 w 1461056"/>
                <a:gd name="connsiteY2" fmla="*/ 387684 h 1616933"/>
                <a:gd name="connsiteX3" fmla="*/ 926178 w 1461056"/>
                <a:gd name="connsiteY3" fmla="*/ 701842 h 1616933"/>
                <a:gd name="connsiteX4" fmla="*/ 665494 w 1461056"/>
                <a:gd name="connsiteY4" fmla="*/ 1189790 h 1616933"/>
                <a:gd name="connsiteX5" fmla="*/ 0 w 1461056"/>
                <a:gd name="connsiteY5" fmla="*/ 1616933 h 1616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1056" h="1616933">
                  <a:moveTo>
                    <a:pt x="1394073" y="0"/>
                  </a:moveTo>
                  <a:cubicBezTo>
                    <a:pt x="1439191" y="27851"/>
                    <a:pt x="1484310" y="55702"/>
                    <a:pt x="1447547" y="120316"/>
                  </a:cubicBezTo>
                  <a:cubicBezTo>
                    <a:pt x="1410784" y="184930"/>
                    <a:pt x="1260389" y="290763"/>
                    <a:pt x="1173494" y="387684"/>
                  </a:cubicBezTo>
                  <a:cubicBezTo>
                    <a:pt x="1086599" y="484605"/>
                    <a:pt x="1010845" y="568158"/>
                    <a:pt x="926178" y="701842"/>
                  </a:cubicBezTo>
                  <a:cubicBezTo>
                    <a:pt x="841511" y="835526"/>
                    <a:pt x="887186" y="956957"/>
                    <a:pt x="665494" y="1189790"/>
                  </a:cubicBezTo>
                  <a:cubicBezTo>
                    <a:pt x="443802" y="1422623"/>
                    <a:pt x="299191" y="1554547"/>
                    <a:pt x="0" y="1616933"/>
                  </a:cubicBezTo>
                </a:path>
              </a:pathLst>
            </a:custGeom>
            <a:ln w="31750">
              <a:solidFill>
                <a:srgbClr val="40404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zh-TW" altLang="en-US">
                <a:solidFill>
                  <a:srgbClr val="000000"/>
                </a:solidFill>
                <a:latin typeface="Arial"/>
                <a:ea typeface="微軟正黑體"/>
              </a:endParaRPr>
            </a:p>
          </p:txBody>
        </p:sp>
      </p:grpSp>
      <p:sp>
        <p:nvSpPr>
          <p:cNvPr id="9" name="手繪多邊形 8"/>
          <p:cNvSpPr/>
          <p:nvPr/>
        </p:nvSpPr>
        <p:spPr>
          <a:xfrm>
            <a:off x="625896" y="2308933"/>
            <a:ext cx="7099364" cy="1722290"/>
          </a:xfrm>
          <a:custGeom>
            <a:avLst/>
            <a:gdLst>
              <a:gd name="connsiteX0" fmla="*/ 5579075 w 5579075"/>
              <a:gd name="connsiteY0" fmla="*/ 355136 h 743454"/>
              <a:gd name="connsiteX1" fmla="*/ 5264918 w 5579075"/>
              <a:gd name="connsiteY1" fmla="*/ 682662 h 743454"/>
              <a:gd name="connsiteX2" fmla="*/ 4883918 w 5579075"/>
              <a:gd name="connsiteY2" fmla="*/ 575715 h 743454"/>
              <a:gd name="connsiteX3" fmla="*/ 3827812 w 5579075"/>
              <a:gd name="connsiteY3" fmla="*/ 181346 h 743454"/>
              <a:gd name="connsiteX4" fmla="*/ 3273023 w 5579075"/>
              <a:gd name="connsiteY4" fmla="*/ 14241 h 743454"/>
              <a:gd name="connsiteX5" fmla="*/ 2109970 w 5579075"/>
              <a:gd name="connsiteY5" fmla="*/ 528925 h 743454"/>
              <a:gd name="connsiteX6" fmla="*/ 1441549 w 5579075"/>
              <a:gd name="connsiteY6" fmla="*/ 742820 h 743454"/>
              <a:gd name="connsiteX7" fmla="*/ 873391 w 5579075"/>
              <a:gd name="connsiteY7" fmla="*/ 589083 h 743454"/>
              <a:gd name="connsiteX8" fmla="*/ 479023 w 5579075"/>
              <a:gd name="connsiteY8" fmla="*/ 428662 h 743454"/>
              <a:gd name="connsiteX9" fmla="*/ 77970 w 5579075"/>
              <a:gd name="connsiteY9" fmla="*/ 335083 h 743454"/>
              <a:gd name="connsiteX0" fmla="*/ 5572974 w 5572974"/>
              <a:gd name="connsiteY0" fmla="*/ 355136 h 743454"/>
              <a:gd name="connsiteX1" fmla="*/ 5258817 w 5572974"/>
              <a:gd name="connsiteY1" fmla="*/ 682662 h 743454"/>
              <a:gd name="connsiteX2" fmla="*/ 4877817 w 5572974"/>
              <a:gd name="connsiteY2" fmla="*/ 575715 h 743454"/>
              <a:gd name="connsiteX3" fmla="*/ 3821711 w 5572974"/>
              <a:gd name="connsiteY3" fmla="*/ 181346 h 743454"/>
              <a:gd name="connsiteX4" fmla="*/ 3266922 w 5572974"/>
              <a:gd name="connsiteY4" fmla="*/ 14241 h 743454"/>
              <a:gd name="connsiteX5" fmla="*/ 2103869 w 5572974"/>
              <a:gd name="connsiteY5" fmla="*/ 528925 h 743454"/>
              <a:gd name="connsiteX6" fmla="*/ 1435448 w 5572974"/>
              <a:gd name="connsiteY6" fmla="*/ 742820 h 743454"/>
              <a:gd name="connsiteX7" fmla="*/ 867290 w 5572974"/>
              <a:gd name="connsiteY7" fmla="*/ 589083 h 743454"/>
              <a:gd name="connsiteX8" fmla="*/ 472922 w 5572974"/>
              <a:gd name="connsiteY8" fmla="*/ 428662 h 743454"/>
              <a:gd name="connsiteX9" fmla="*/ 78553 w 5572974"/>
              <a:gd name="connsiteY9" fmla="*/ 328399 h 743454"/>
              <a:gd name="connsiteX0" fmla="*/ 5494421 w 5494421"/>
              <a:gd name="connsiteY0" fmla="*/ 355136 h 743454"/>
              <a:gd name="connsiteX1" fmla="*/ 5180264 w 5494421"/>
              <a:gd name="connsiteY1" fmla="*/ 682662 h 743454"/>
              <a:gd name="connsiteX2" fmla="*/ 4799264 w 5494421"/>
              <a:gd name="connsiteY2" fmla="*/ 575715 h 743454"/>
              <a:gd name="connsiteX3" fmla="*/ 3743158 w 5494421"/>
              <a:gd name="connsiteY3" fmla="*/ 181346 h 743454"/>
              <a:gd name="connsiteX4" fmla="*/ 3188369 w 5494421"/>
              <a:gd name="connsiteY4" fmla="*/ 14241 h 743454"/>
              <a:gd name="connsiteX5" fmla="*/ 2025316 w 5494421"/>
              <a:gd name="connsiteY5" fmla="*/ 528925 h 743454"/>
              <a:gd name="connsiteX6" fmla="*/ 1356895 w 5494421"/>
              <a:gd name="connsiteY6" fmla="*/ 742820 h 743454"/>
              <a:gd name="connsiteX7" fmla="*/ 788737 w 5494421"/>
              <a:gd name="connsiteY7" fmla="*/ 589083 h 743454"/>
              <a:gd name="connsiteX8" fmla="*/ 394369 w 5494421"/>
              <a:gd name="connsiteY8" fmla="*/ 428662 h 743454"/>
              <a:gd name="connsiteX9" fmla="*/ 0 w 5494421"/>
              <a:gd name="connsiteY9" fmla="*/ 328399 h 743454"/>
              <a:gd name="connsiteX0" fmla="*/ 5494421 w 5494421"/>
              <a:gd name="connsiteY0" fmla="*/ 355136 h 743454"/>
              <a:gd name="connsiteX1" fmla="*/ 5180264 w 5494421"/>
              <a:gd name="connsiteY1" fmla="*/ 682662 h 743454"/>
              <a:gd name="connsiteX2" fmla="*/ 4799264 w 5494421"/>
              <a:gd name="connsiteY2" fmla="*/ 575715 h 743454"/>
              <a:gd name="connsiteX3" fmla="*/ 3743158 w 5494421"/>
              <a:gd name="connsiteY3" fmla="*/ 181346 h 743454"/>
              <a:gd name="connsiteX4" fmla="*/ 3188369 w 5494421"/>
              <a:gd name="connsiteY4" fmla="*/ 14241 h 743454"/>
              <a:gd name="connsiteX5" fmla="*/ 2025316 w 5494421"/>
              <a:gd name="connsiteY5" fmla="*/ 528925 h 743454"/>
              <a:gd name="connsiteX6" fmla="*/ 1356895 w 5494421"/>
              <a:gd name="connsiteY6" fmla="*/ 742820 h 743454"/>
              <a:gd name="connsiteX7" fmla="*/ 788737 w 5494421"/>
              <a:gd name="connsiteY7" fmla="*/ 589083 h 743454"/>
              <a:gd name="connsiteX8" fmla="*/ 394369 w 5494421"/>
              <a:gd name="connsiteY8" fmla="*/ 428662 h 743454"/>
              <a:gd name="connsiteX9" fmla="*/ 0 w 5494421"/>
              <a:gd name="connsiteY9" fmla="*/ 328399 h 743454"/>
              <a:gd name="connsiteX0" fmla="*/ 5494421 w 5494421"/>
              <a:gd name="connsiteY0" fmla="*/ 355136 h 747365"/>
              <a:gd name="connsiteX1" fmla="*/ 5180264 w 5494421"/>
              <a:gd name="connsiteY1" fmla="*/ 682662 h 747365"/>
              <a:gd name="connsiteX2" fmla="*/ 4799264 w 5494421"/>
              <a:gd name="connsiteY2" fmla="*/ 575715 h 747365"/>
              <a:gd name="connsiteX3" fmla="*/ 3743158 w 5494421"/>
              <a:gd name="connsiteY3" fmla="*/ 181346 h 747365"/>
              <a:gd name="connsiteX4" fmla="*/ 3188369 w 5494421"/>
              <a:gd name="connsiteY4" fmla="*/ 14241 h 747365"/>
              <a:gd name="connsiteX5" fmla="*/ 2025316 w 5494421"/>
              <a:gd name="connsiteY5" fmla="*/ 528925 h 747365"/>
              <a:gd name="connsiteX6" fmla="*/ 1356895 w 5494421"/>
              <a:gd name="connsiteY6" fmla="*/ 742820 h 747365"/>
              <a:gd name="connsiteX7" fmla="*/ 788737 w 5494421"/>
              <a:gd name="connsiteY7" fmla="*/ 589083 h 747365"/>
              <a:gd name="connsiteX8" fmla="*/ 394369 w 5494421"/>
              <a:gd name="connsiteY8" fmla="*/ 428662 h 747365"/>
              <a:gd name="connsiteX9" fmla="*/ 0 w 5494421"/>
              <a:gd name="connsiteY9" fmla="*/ 328399 h 747365"/>
              <a:gd name="connsiteX0" fmla="*/ 5494421 w 5494421"/>
              <a:gd name="connsiteY0" fmla="*/ 355136 h 743098"/>
              <a:gd name="connsiteX1" fmla="*/ 5180264 w 5494421"/>
              <a:gd name="connsiteY1" fmla="*/ 682662 h 743098"/>
              <a:gd name="connsiteX2" fmla="*/ 4799264 w 5494421"/>
              <a:gd name="connsiteY2" fmla="*/ 575715 h 743098"/>
              <a:gd name="connsiteX3" fmla="*/ 3743158 w 5494421"/>
              <a:gd name="connsiteY3" fmla="*/ 181346 h 743098"/>
              <a:gd name="connsiteX4" fmla="*/ 3188369 w 5494421"/>
              <a:gd name="connsiteY4" fmla="*/ 14241 h 743098"/>
              <a:gd name="connsiteX5" fmla="*/ 2025316 w 5494421"/>
              <a:gd name="connsiteY5" fmla="*/ 528925 h 743098"/>
              <a:gd name="connsiteX6" fmla="*/ 1356895 w 5494421"/>
              <a:gd name="connsiteY6" fmla="*/ 742820 h 743098"/>
              <a:gd name="connsiteX7" fmla="*/ 768684 w 5494421"/>
              <a:gd name="connsiteY7" fmla="*/ 548978 h 743098"/>
              <a:gd name="connsiteX8" fmla="*/ 394369 w 5494421"/>
              <a:gd name="connsiteY8" fmla="*/ 428662 h 743098"/>
              <a:gd name="connsiteX9" fmla="*/ 0 w 5494421"/>
              <a:gd name="connsiteY9" fmla="*/ 328399 h 743098"/>
              <a:gd name="connsiteX0" fmla="*/ 5494421 w 5494421"/>
              <a:gd name="connsiteY0" fmla="*/ 355136 h 745778"/>
              <a:gd name="connsiteX1" fmla="*/ 5180264 w 5494421"/>
              <a:gd name="connsiteY1" fmla="*/ 682662 h 745778"/>
              <a:gd name="connsiteX2" fmla="*/ 4799264 w 5494421"/>
              <a:gd name="connsiteY2" fmla="*/ 575715 h 745778"/>
              <a:gd name="connsiteX3" fmla="*/ 3743158 w 5494421"/>
              <a:gd name="connsiteY3" fmla="*/ 181346 h 745778"/>
              <a:gd name="connsiteX4" fmla="*/ 3188369 w 5494421"/>
              <a:gd name="connsiteY4" fmla="*/ 14241 h 745778"/>
              <a:gd name="connsiteX5" fmla="*/ 2025316 w 5494421"/>
              <a:gd name="connsiteY5" fmla="*/ 528925 h 745778"/>
              <a:gd name="connsiteX6" fmla="*/ 1356895 w 5494421"/>
              <a:gd name="connsiteY6" fmla="*/ 742820 h 745778"/>
              <a:gd name="connsiteX7" fmla="*/ 768684 w 5494421"/>
              <a:gd name="connsiteY7" fmla="*/ 548978 h 745778"/>
              <a:gd name="connsiteX8" fmla="*/ 394369 w 5494421"/>
              <a:gd name="connsiteY8" fmla="*/ 428662 h 745778"/>
              <a:gd name="connsiteX9" fmla="*/ 0 w 5494421"/>
              <a:gd name="connsiteY9" fmla="*/ 328399 h 745778"/>
              <a:gd name="connsiteX0" fmla="*/ 5494421 w 5494421"/>
              <a:gd name="connsiteY0" fmla="*/ 340905 h 731547"/>
              <a:gd name="connsiteX1" fmla="*/ 5180264 w 5494421"/>
              <a:gd name="connsiteY1" fmla="*/ 668431 h 731547"/>
              <a:gd name="connsiteX2" fmla="*/ 4799264 w 5494421"/>
              <a:gd name="connsiteY2" fmla="*/ 561484 h 731547"/>
              <a:gd name="connsiteX3" fmla="*/ 3743158 w 5494421"/>
              <a:gd name="connsiteY3" fmla="*/ 167115 h 731547"/>
              <a:gd name="connsiteX4" fmla="*/ 3188369 w 5494421"/>
              <a:gd name="connsiteY4" fmla="*/ 10 h 731547"/>
              <a:gd name="connsiteX5" fmla="*/ 2025316 w 5494421"/>
              <a:gd name="connsiteY5" fmla="*/ 514694 h 731547"/>
              <a:gd name="connsiteX6" fmla="*/ 1356895 w 5494421"/>
              <a:gd name="connsiteY6" fmla="*/ 728589 h 731547"/>
              <a:gd name="connsiteX7" fmla="*/ 768684 w 5494421"/>
              <a:gd name="connsiteY7" fmla="*/ 534747 h 731547"/>
              <a:gd name="connsiteX8" fmla="*/ 394369 w 5494421"/>
              <a:gd name="connsiteY8" fmla="*/ 414431 h 731547"/>
              <a:gd name="connsiteX9" fmla="*/ 0 w 5494421"/>
              <a:gd name="connsiteY9" fmla="*/ 314168 h 731547"/>
              <a:gd name="connsiteX0" fmla="*/ 5494421 w 5494421"/>
              <a:gd name="connsiteY0" fmla="*/ 340905 h 731547"/>
              <a:gd name="connsiteX1" fmla="*/ 5180264 w 5494421"/>
              <a:gd name="connsiteY1" fmla="*/ 668431 h 731547"/>
              <a:gd name="connsiteX2" fmla="*/ 4799264 w 5494421"/>
              <a:gd name="connsiteY2" fmla="*/ 561484 h 731547"/>
              <a:gd name="connsiteX3" fmla="*/ 3743158 w 5494421"/>
              <a:gd name="connsiteY3" fmla="*/ 167115 h 731547"/>
              <a:gd name="connsiteX4" fmla="*/ 3188369 w 5494421"/>
              <a:gd name="connsiteY4" fmla="*/ 10 h 731547"/>
              <a:gd name="connsiteX5" fmla="*/ 2025316 w 5494421"/>
              <a:gd name="connsiteY5" fmla="*/ 514694 h 731547"/>
              <a:gd name="connsiteX6" fmla="*/ 1356895 w 5494421"/>
              <a:gd name="connsiteY6" fmla="*/ 728589 h 731547"/>
              <a:gd name="connsiteX7" fmla="*/ 768684 w 5494421"/>
              <a:gd name="connsiteY7" fmla="*/ 534747 h 731547"/>
              <a:gd name="connsiteX8" fmla="*/ 394369 w 5494421"/>
              <a:gd name="connsiteY8" fmla="*/ 414431 h 731547"/>
              <a:gd name="connsiteX9" fmla="*/ 0 w 5494421"/>
              <a:gd name="connsiteY9" fmla="*/ 314168 h 731547"/>
              <a:gd name="connsiteX0" fmla="*/ 5494421 w 5494421"/>
              <a:gd name="connsiteY0" fmla="*/ 334221 h 724863"/>
              <a:gd name="connsiteX1" fmla="*/ 5180264 w 5494421"/>
              <a:gd name="connsiteY1" fmla="*/ 661747 h 724863"/>
              <a:gd name="connsiteX2" fmla="*/ 4799264 w 5494421"/>
              <a:gd name="connsiteY2" fmla="*/ 554800 h 724863"/>
              <a:gd name="connsiteX3" fmla="*/ 3743158 w 5494421"/>
              <a:gd name="connsiteY3" fmla="*/ 160431 h 724863"/>
              <a:gd name="connsiteX4" fmla="*/ 3114843 w 5494421"/>
              <a:gd name="connsiteY4" fmla="*/ 10 h 724863"/>
              <a:gd name="connsiteX5" fmla="*/ 2025316 w 5494421"/>
              <a:gd name="connsiteY5" fmla="*/ 508010 h 724863"/>
              <a:gd name="connsiteX6" fmla="*/ 1356895 w 5494421"/>
              <a:gd name="connsiteY6" fmla="*/ 721905 h 724863"/>
              <a:gd name="connsiteX7" fmla="*/ 768684 w 5494421"/>
              <a:gd name="connsiteY7" fmla="*/ 528063 h 724863"/>
              <a:gd name="connsiteX8" fmla="*/ 394369 w 5494421"/>
              <a:gd name="connsiteY8" fmla="*/ 407747 h 724863"/>
              <a:gd name="connsiteX9" fmla="*/ 0 w 5494421"/>
              <a:gd name="connsiteY9" fmla="*/ 307484 h 724863"/>
              <a:gd name="connsiteX0" fmla="*/ 5494421 w 5494421"/>
              <a:gd name="connsiteY0" fmla="*/ 334406 h 725048"/>
              <a:gd name="connsiteX1" fmla="*/ 5180264 w 5494421"/>
              <a:gd name="connsiteY1" fmla="*/ 661932 h 725048"/>
              <a:gd name="connsiteX2" fmla="*/ 4799264 w 5494421"/>
              <a:gd name="connsiteY2" fmla="*/ 554985 h 725048"/>
              <a:gd name="connsiteX3" fmla="*/ 3743158 w 5494421"/>
              <a:gd name="connsiteY3" fmla="*/ 160616 h 725048"/>
              <a:gd name="connsiteX4" fmla="*/ 3114843 w 5494421"/>
              <a:gd name="connsiteY4" fmla="*/ 195 h 725048"/>
              <a:gd name="connsiteX5" fmla="*/ 2025316 w 5494421"/>
              <a:gd name="connsiteY5" fmla="*/ 508195 h 725048"/>
              <a:gd name="connsiteX6" fmla="*/ 1356895 w 5494421"/>
              <a:gd name="connsiteY6" fmla="*/ 722090 h 725048"/>
              <a:gd name="connsiteX7" fmla="*/ 768684 w 5494421"/>
              <a:gd name="connsiteY7" fmla="*/ 528248 h 725048"/>
              <a:gd name="connsiteX8" fmla="*/ 394369 w 5494421"/>
              <a:gd name="connsiteY8" fmla="*/ 407932 h 725048"/>
              <a:gd name="connsiteX9" fmla="*/ 0 w 5494421"/>
              <a:gd name="connsiteY9" fmla="*/ 307669 h 725048"/>
              <a:gd name="connsiteX0" fmla="*/ 5494421 w 5494421"/>
              <a:gd name="connsiteY0" fmla="*/ 338208 h 728850"/>
              <a:gd name="connsiteX1" fmla="*/ 5180264 w 5494421"/>
              <a:gd name="connsiteY1" fmla="*/ 665734 h 728850"/>
              <a:gd name="connsiteX2" fmla="*/ 4799264 w 5494421"/>
              <a:gd name="connsiteY2" fmla="*/ 558787 h 728850"/>
              <a:gd name="connsiteX3" fmla="*/ 3743158 w 5494421"/>
              <a:gd name="connsiteY3" fmla="*/ 164418 h 728850"/>
              <a:gd name="connsiteX4" fmla="*/ 3114843 w 5494421"/>
              <a:gd name="connsiteY4" fmla="*/ 3997 h 728850"/>
              <a:gd name="connsiteX5" fmla="*/ 2025316 w 5494421"/>
              <a:gd name="connsiteY5" fmla="*/ 511997 h 728850"/>
              <a:gd name="connsiteX6" fmla="*/ 1356895 w 5494421"/>
              <a:gd name="connsiteY6" fmla="*/ 725892 h 728850"/>
              <a:gd name="connsiteX7" fmla="*/ 768684 w 5494421"/>
              <a:gd name="connsiteY7" fmla="*/ 532050 h 728850"/>
              <a:gd name="connsiteX8" fmla="*/ 394369 w 5494421"/>
              <a:gd name="connsiteY8" fmla="*/ 411734 h 728850"/>
              <a:gd name="connsiteX9" fmla="*/ 0 w 5494421"/>
              <a:gd name="connsiteY9" fmla="*/ 311471 h 728850"/>
              <a:gd name="connsiteX0" fmla="*/ 5494421 w 5494421"/>
              <a:gd name="connsiteY0" fmla="*/ 350915 h 741557"/>
              <a:gd name="connsiteX1" fmla="*/ 5180264 w 5494421"/>
              <a:gd name="connsiteY1" fmla="*/ 678441 h 741557"/>
              <a:gd name="connsiteX2" fmla="*/ 4799264 w 5494421"/>
              <a:gd name="connsiteY2" fmla="*/ 571494 h 741557"/>
              <a:gd name="connsiteX3" fmla="*/ 3743158 w 5494421"/>
              <a:gd name="connsiteY3" fmla="*/ 163757 h 741557"/>
              <a:gd name="connsiteX4" fmla="*/ 3114843 w 5494421"/>
              <a:gd name="connsiteY4" fmla="*/ 16704 h 741557"/>
              <a:gd name="connsiteX5" fmla="*/ 2025316 w 5494421"/>
              <a:gd name="connsiteY5" fmla="*/ 524704 h 741557"/>
              <a:gd name="connsiteX6" fmla="*/ 1356895 w 5494421"/>
              <a:gd name="connsiteY6" fmla="*/ 738599 h 741557"/>
              <a:gd name="connsiteX7" fmla="*/ 768684 w 5494421"/>
              <a:gd name="connsiteY7" fmla="*/ 544757 h 741557"/>
              <a:gd name="connsiteX8" fmla="*/ 394369 w 5494421"/>
              <a:gd name="connsiteY8" fmla="*/ 424441 h 741557"/>
              <a:gd name="connsiteX9" fmla="*/ 0 w 5494421"/>
              <a:gd name="connsiteY9" fmla="*/ 324178 h 741557"/>
              <a:gd name="connsiteX0" fmla="*/ 5494421 w 5494421"/>
              <a:gd name="connsiteY0" fmla="*/ 303284 h 693926"/>
              <a:gd name="connsiteX1" fmla="*/ 5180264 w 5494421"/>
              <a:gd name="connsiteY1" fmla="*/ 630810 h 693926"/>
              <a:gd name="connsiteX2" fmla="*/ 4799264 w 5494421"/>
              <a:gd name="connsiteY2" fmla="*/ 523863 h 693926"/>
              <a:gd name="connsiteX3" fmla="*/ 3743158 w 5494421"/>
              <a:gd name="connsiteY3" fmla="*/ 116126 h 693926"/>
              <a:gd name="connsiteX4" fmla="*/ 2981159 w 5494421"/>
              <a:gd name="connsiteY4" fmla="*/ 22547 h 693926"/>
              <a:gd name="connsiteX5" fmla="*/ 2025316 w 5494421"/>
              <a:gd name="connsiteY5" fmla="*/ 477073 h 693926"/>
              <a:gd name="connsiteX6" fmla="*/ 1356895 w 5494421"/>
              <a:gd name="connsiteY6" fmla="*/ 690968 h 693926"/>
              <a:gd name="connsiteX7" fmla="*/ 768684 w 5494421"/>
              <a:gd name="connsiteY7" fmla="*/ 497126 h 693926"/>
              <a:gd name="connsiteX8" fmla="*/ 394369 w 5494421"/>
              <a:gd name="connsiteY8" fmla="*/ 376810 h 693926"/>
              <a:gd name="connsiteX9" fmla="*/ 0 w 5494421"/>
              <a:gd name="connsiteY9" fmla="*/ 276547 h 693926"/>
              <a:gd name="connsiteX0" fmla="*/ 5494421 w 5494421"/>
              <a:gd name="connsiteY0" fmla="*/ 311924 h 702566"/>
              <a:gd name="connsiteX1" fmla="*/ 5180264 w 5494421"/>
              <a:gd name="connsiteY1" fmla="*/ 639450 h 702566"/>
              <a:gd name="connsiteX2" fmla="*/ 4799264 w 5494421"/>
              <a:gd name="connsiteY2" fmla="*/ 532503 h 702566"/>
              <a:gd name="connsiteX3" fmla="*/ 3743158 w 5494421"/>
              <a:gd name="connsiteY3" fmla="*/ 124766 h 702566"/>
              <a:gd name="connsiteX4" fmla="*/ 2981159 w 5494421"/>
              <a:gd name="connsiteY4" fmla="*/ 31187 h 702566"/>
              <a:gd name="connsiteX5" fmla="*/ 2025316 w 5494421"/>
              <a:gd name="connsiteY5" fmla="*/ 485713 h 702566"/>
              <a:gd name="connsiteX6" fmla="*/ 1356895 w 5494421"/>
              <a:gd name="connsiteY6" fmla="*/ 699608 h 702566"/>
              <a:gd name="connsiteX7" fmla="*/ 768684 w 5494421"/>
              <a:gd name="connsiteY7" fmla="*/ 505766 h 702566"/>
              <a:gd name="connsiteX8" fmla="*/ 394369 w 5494421"/>
              <a:gd name="connsiteY8" fmla="*/ 385450 h 702566"/>
              <a:gd name="connsiteX9" fmla="*/ 0 w 5494421"/>
              <a:gd name="connsiteY9" fmla="*/ 285187 h 702566"/>
              <a:gd name="connsiteX0" fmla="*/ 5494421 w 5494421"/>
              <a:gd name="connsiteY0" fmla="*/ 318164 h 708806"/>
              <a:gd name="connsiteX1" fmla="*/ 5180264 w 5494421"/>
              <a:gd name="connsiteY1" fmla="*/ 645690 h 708806"/>
              <a:gd name="connsiteX2" fmla="*/ 4799264 w 5494421"/>
              <a:gd name="connsiteY2" fmla="*/ 538743 h 708806"/>
              <a:gd name="connsiteX3" fmla="*/ 3743158 w 5494421"/>
              <a:gd name="connsiteY3" fmla="*/ 131006 h 708806"/>
              <a:gd name="connsiteX4" fmla="*/ 2981159 w 5494421"/>
              <a:gd name="connsiteY4" fmla="*/ 37427 h 708806"/>
              <a:gd name="connsiteX5" fmla="*/ 2025316 w 5494421"/>
              <a:gd name="connsiteY5" fmla="*/ 491953 h 708806"/>
              <a:gd name="connsiteX6" fmla="*/ 1356895 w 5494421"/>
              <a:gd name="connsiteY6" fmla="*/ 705848 h 708806"/>
              <a:gd name="connsiteX7" fmla="*/ 768684 w 5494421"/>
              <a:gd name="connsiteY7" fmla="*/ 512006 h 708806"/>
              <a:gd name="connsiteX8" fmla="*/ 394369 w 5494421"/>
              <a:gd name="connsiteY8" fmla="*/ 391690 h 708806"/>
              <a:gd name="connsiteX9" fmla="*/ 0 w 5494421"/>
              <a:gd name="connsiteY9" fmla="*/ 291427 h 708806"/>
              <a:gd name="connsiteX0" fmla="*/ 5494421 w 5494421"/>
              <a:gd name="connsiteY0" fmla="*/ 312294 h 702936"/>
              <a:gd name="connsiteX1" fmla="*/ 5180264 w 5494421"/>
              <a:gd name="connsiteY1" fmla="*/ 639820 h 702936"/>
              <a:gd name="connsiteX2" fmla="*/ 4772527 w 5494421"/>
              <a:gd name="connsiteY2" fmla="*/ 546241 h 702936"/>
              <a:gd name="connsiteX3" fmla="*/ 3743158 w 5494421"/>
              <a:gd name="connsiteY3" fmla="*/ 125136 h 702936"/>
              <a:gd name="connsiteX4" fmla="*/ 2981159 w 5494421"/>
              <a:gd name="connsiteY4" fmla="*/ 31557 h 702936"/>
              <a:gd name="connsiteX5" fmla="*/ 2025316 w 5494421"/>
              <a:gd name="connsiteY5" fmla="*/ 486083 h 702936"/>
              <a:gd name="connsiteX6" fmla="*/ 1356895 w 5494421"/>
              <a:gd name="connsiteY6" fmla="*/ 699978 h 702936"/>
              <a:gd name="connsiteX7" fmla="*/ 768684 w 5494421"/>
              <a:gd name="connsiteY7" fmla="*/ 506136 h 702936"/>
              <a:gd name="connsiteX8" fmla="*/ 394369 w 5494421"/>
              <a:gd name="connsiteY8" fmla="*/ 385820 h 702936"/>
              <a:gd name="connsiteX9" fmla="*/ 0 w 5494421"/>
              <a:gd name="connsiteY9" fmla="*/ 285557 h 702936"/>
              <a:gd name="connsiteX0" fmla="*/ 5494421 w 5494421"/>
              <a:gd name="connsiteY0" fmla="*/ 312294 h 702936"/>
              <a:gd name="connsiteX1" fmla="*/ 5180264 w 5494421"/>
              <a:gd name="connsiteY1" fmla="*/ 639820 h 702936"/>
              <a:gd name="connsiteX2" fmla="*/ 4772527 w 5494421"/>
              <a:gd name="connsiteY2" fmla="*/ 546241 h 702936"/>
              <a:gd name="connsiteX3" fmla="*/ 3743158 w 5494421"/>
              <a:gd name="connsiteY3" fmla="*/ 125136 h 702936"/>
              <a:gd name="connsiteX4" fmla="*/ 2981159 w 5494421"/>
              <a:gd name="connsiteY4" fmla="*/ 31557 h 702936"/>
              <a:gd name="connsiteX5" fmla="*/ 2025316 w 5494421"/>
              <a:gd name="connsiteY5" fmla="*/ 486083 h 702936"/>
              <a:gd name="connsiteX6" fmla="*/ 1356895 w 5494421"/>
              <a:gd name="connsiteY6" fmla="*/ 699978 h 702936"/>
              <a:gd name="connsiteX7" fmla="*/ 768684 w 5494421"/>
              <a:gd name="connsiteY7" fmla="*/ 506136 h 702936"/>
              <a:gd name="connsiteX8" fmla="*/ 394369 w 5494421"/>
              <a:gd name="connsiteY8" fmla="*/ 385820 h 702936"/>
              <a:gd name="connsiteX9" fmla="*/ 0 w 5494421"/>
              <a:gd name="connsiteY9" fmla="*/ 285557 h 702936"/>
              <a:gd name="connsiteX0" fmla="*/ 5494421 w 5494421"/>
              <a:gd name="connsiteY0" fmla="*/ 312294 h 702936"/>
              <a:gd name="connsiteX1" fmla="*/ 5227053 w 5494421"/>
              <a:gd name="connsiteY1" fmla="*/ 593031 h 702936"/>
              <a:gd name="connsiteX2" fmla="*/ 4772527 w 5494421"/>
              <a:gd name="connsiteY2" fmla="*/ 546241 h 702936"/>
              <a:gd name="connsiteX3" fmla="*/ 3743158 w 5494421"/>
              <a:gd name="connsiteY3" fmla="*/ 125136 h 702936"/>
              <a:gd name="connsiteX4" fmla="*/ 2981159 w 5494421"/>
              <a:gd name="connsiteY4" fmla="*/ 31557 h 702936"/>
              <a:gd name="connsiteX5" fmla="*/ 2025316 w 5494421"/>
              <a:gd name="connsiteY5" fmla="*/ 486083 h 702936"/>
              <a:gd name="connsiteX6" fmla="*/ 1356895 w 5494421"/>
              <a:gd name="connsiteY6" fmla="*/ 699978 h 702936"/>
              <a:gd name="connsiteX7" fmla="*/ 768684 w 5494421"/>
              <a:gd name="connsiteY7" fmla="*/ 506136 h 702936"/>
              <a:gd name="connsiteX8" fmla="*/ 394369 w 5494421"/>
              <a:gd name="connsiteY8" fmla="*/ 385820 h 702936"/>
              <a:gd name="connsiteX9" fmla="*/ 0 w 5494421"/>
              <a:gd name="connsiteY9" fmla="*/ 285557 h 702936"/>
              <a:gd name="connsiteX0" fmla="*/ 5494421 w 5494421"/>
              <a:gd name="connsiteY0" fmla="*/ 312294 h 702936"/>
              <a:gd name="connsiteX1" fmla="*/ 5247106 w 5494421"/>
              <a:gd name="connsiteY1" fmla="*/ 572978 h 702936"/>
              <a:gd name="connsiteX2" fmla="*/ 4772527 w 5494421"/>
              <a:gd name="connsiteY2" fmla="*/ 546241 h 702936"/>
              <a:gd name="connsiteX3" fmla="*/ 3743158 w 5494421"/>
              <a:gd name="connsiteY3" fmla="*/ 125136 h 702936"/>
              <a:gd name="connsiteX4" fmla="*/ 2981159 w 5494421"/>
              <a:gd name="connsiteY4" fmla="*/ 31557 h 702936"/>
              <a:gd name="connsiteX5" fmla="*/ 2025316 w 5494421"/>
              <a:gd name="connsiteY5" fmla="*/ 486083 h 702936"/>
              <a:gd name="connsiteX6" fmla="*/ 1356895 w 5494421"/>
              <a:gd name="connsiteY6" fmla="*/ 699978 h 702936"/>
              <a:gd name="connsiteX7" fmla="*/ 768684 w 5494421"/>
              <a:gd name="connsiteY7" fmla="*/ 506136 h 702936"/>
              <a:gd name="connsiteX8" fmla="*/ 394369 w 5494421"/>
              <a:gd name="connsiteY8" fmla="*/ 385820 h 702936"/>
              <a:gd name="connsiteX9" fmla="*/ 0 w 5494421"/>
              <a:gd name="connsiteY9" fmla="*/ 285557 h 702936"/>
              <a:gd name="connsiteX0" fmla="*/ 5481053 w 5481053"/>
              <a:gd name="connsiteY0" fmla="*/ 332347 h 702936"/>
              <a:gd name="connsiteX1" fmla="*/ 5247106 w 5481053"/>
              <a:gd name="connsiteY1" fmla="*/ 572978 h 702936"/>
              <a:gd name="connsiteX2" fmla="*/ 4772527 w 5481053"/>
              <a:gd name="connsiteY2" fmla="*/ 546241 h 702936"/>
              <a:gd name="connsiteX3" fmla="*/ 3743158 w 5481053"/>
              <a:gd name="connsiteY3" fmla="*/ 125136 h 702936"/>
              <a:gd name="connsiteX4" fmla="*/ 2981159 w 5481053"/>
              <a:gd name="connsiteY4" fmla="*/ 31557 h 702936"/>
              <a:gd name="connsiteX5" fmla="*/ 2025316 w 5481053"/>
              <a:gd name="connsiteY5" fmla="*/ 486083 h 702936"/>
              <a:gd name="connsiteX6" fmla="*/ 1356895 w 5481053"/>
              <a:gd name="connsiteY6" fmla="*/ 699978 h 702936"/>
              <a:gd name="connsiteX7" fmla="*/ 768684 w 5481053"/>
              <a:gd name="connsiteY7" fmla="*/ 506136 h 702936"/>
              <a:gd name="connsiteX8" fmla="*/ 394369 w 5481053"/>
              <a:gd name="connsiteY8" fmla="*/ 385820 h 702936"/>
              <a:gd name="connsiteX9" fmla="*/ 0 w 5481053"/>
              <a:gd name="connsiteY9" fmla="*/ 285557 h 702936"/>
              <a:gd name="connsiteX0" fmla="*/ 5481053 w 5481053"/>
              <a:gd name="connsiteY0" fmla="*/ 332347 h 702936"/>
              <a:gd name="connsiteX1" fmla="*/ 5247106 w 5481053"/>
              <a:gd name="connsiteY1" fmla="*/ 572978 h 702936"/>
              <a:gd name="connsiteX2" fmla="*/ 4772527 w 5481053"/>
              <a:gd name="connsiteY2" fmla="*/ 546241 h 702936"/>
              <a:gd name="connsiteX3" fmla="*/ 3743158 w 5481053"/>
              <a:gd name="connsiteY3" fmla="*/ 125136 h 702936"/>
              <a:gd name="connsiteX4" fmla="*/ 2981159 w 5481053"/>
              <a:gd name="connsiteY4" fmla="*/ 31557 h 702936"/>
              <a:gd name="connsiteX5" fmla="*/ 2025316 w 5481053"/>
              <a:gd name="connsiteY5" fmla="*/ 486083 h 702936"/>
              <a:gd name="connsiteX6" fmla="*/ 1356895 w 5481053"/>
              <a:gd name="connsiteY6" fmla="*/ 699978 h 702936"/>
              <a:gd name="connsiteX7" fmla="*/ 768684 w 5481053"/>
              <a:gd name="connsiteY7" fmla="*/ 506136 h 702936"/>
              <a:gd name="connsiteX8" fmla="*/ 394369 w 5481053"/>
              <a:gd name="connsiteY8" fmla="*/ 385820 h 702936"/>
              <a:gd name="connsiteX9" fmla="*/ 0 w 5481053"/>
              <a:gd name="connsiteY9" fmla="*/ 285557 h 702936"/>
              <a:gd name="connsiteX0" fmla="*/ 5481053 w 5481053"/>
              <a:gd name="connsiteY0" fmla="*/ 332347 h 702936"/>
              <a:gd name="connsiteX1" fmla="*/ 5207001 w 5481053"/>
              <a:gd name="connsiteY1" fmla="*/ 619768 h 702936"/>
              <a:gd name="connsiteX2" fmla="*/ 4772527 w 5481053"/>
              <a:gd name="connsiteY2" fmla="*/ 546241 h 702936"/>
              <a:gd name="connsiteX3" fmla="*/ 3743158 w 5481053"/>
              <a:gd name="connsiteY3" fmla="*/ 125136 h 702936"/>
              <a:gd name="connsiteX4" fmla="*/ 2981159 w 5481053"/>
              <a:gd name="connsiteY4" fmla="*/ 31557 h 702936"/>
              <a:gd name="connsiteX5" fmla="*/ 2025316 w 5481053"/>
              <a:gd name="connsiteY5" fmla="*/ 486083 h 702936"/>
              <a:gd name="connsiteX6" fmla="*/ 1356895 w 5481053"/>
              <a:gd name="connsiteY6" fmla="*/ 699978 h 702936"/>
              <a:gd name="connsiteX7" fmla="*/ 768684 w 5481053"/>
              <a:gd name="connsiteY7" fmla="*/ 506136 h 702936"/>
              <a:gd name="connsiteX8" fmla="*/ 394369 w 5481053"/>
              <a:gd name="connsiteY8" fmla="*/ 385820 h 702936"/>
              <a:gd name="connsiteX9" fmla="*/ 0 w 5481053"/>
              <a:gd name="connsiteY9" fmla="*/ 285557 h 702936"/>
              <a:gd name="connsiteX0" fmla="*/ 5481053 w 5481053"/>
              <a:gd name="connsiteY0" fmla="*/ 332347 h 702936"/>
              <a:gd name="connsiteX1" fmla="*/ 5207001 w 5481053"/>
              <a:gd name="connsiteY1" fmla="*/ 619768 h 702936"/>
              <a:gd name="connsiteX2" fmla="*/ 4772527 w 5481053"/>
              <a:gd name="connsiteY2" fmla="*/ 546241 h 702936"/>
              <a:gd name="connsiteX3" fmla="*/ 3743158 w 5481053"/>
              <a:gd name="connsiteY3" fmla="*/ 125136 h 702936"/>
              <a:gd name="connsiteX4" fmla="*/ 2981159 w 5481053"/>
              <a:gd name="connsiteY4" fmla="*/ 31557 h 702936"/>
              <a:gd name="connsiteX5" fmla="*/ 2025316 w 5481053"/>
              <a:gd name="connsiteY5" fmla="*/ 486083 h 702936"/>
              <a:gd name="connsiteX6" fmla="*/ 1356895 w 5481053"/>
              <a:gd name="connsiteY6" fmla="*/ 699978 h 702936"/>
              <a:gd name="connsiteX7" fmla="*/ 768684 w 5481053"/>
              <a:gd name="connsiteY7" fmla="*/ 506136 h 702936"/>
              <a:gd name="connsiteX8" fmla="*/ 394369 w 5481053"/>
              <a:gd name="connsiteY8" fmla="*/ 385820 h 702936"/>
              <a:gd name="connsiteX9" fmla="*/ 65998 w 5481053"/>
              <a:gd name="connsiteY9" fmla="*/ 311835 h 702936"/>
              <a:gd name="connsiteX10" fmla="*/ 0 w 5481053"/>
              <a:gd name="connsiteY10" fmla="*/ 285557 h 702936"/>
              <a:gd name="connsiteX0" fmla="*/ 5481053 w 5481053"/>
              <a:gd name="connsiteY0" fmla="*/ 332347 h 702936"/>
              <a:gd name="connsiteX1" fmla="*/ 5207001 w 5481053"/>
              <a:gd name="connsiteY1" fmla="*/ 619768 h 702936"/>
              <a:gd name="connsiteX2" fmla="*/ 4772527 w 5481053"/>
              <a:gd name="connsiteY2" fmla="*/ 546241 h 702936"/>
              <a:gd name="connsiteX3" fmla="*/ 3743158 w 5481053"/>
              <a:gd name="connsiteY3" fmla="*/ 125136 h 702936"/>
              <a:gd name="connsiteX4" fmla="*/ 2981159 w 5481053"/>
              <a:gd name="connsiteY4" fmla="*/ 31557 h 702936"/>
              <a:gd name="connsiteX5" fmla="*/ 2025316 w 5481053"/>
              <a:gd name="connsiteY5" fmla="*/ 486083 h 702936"/>
              <a:gd name="connsiteX6" fmla="*/ 1356895 w 5481053"/>
              <a:gd name="connsiteY6" fmla="*/ 699978 h 702936"/>
              <a:gd name="connsiteX7" fmla="*/ 768684 w 5481053"/>
              <a:gd name="connsiteY7" fmla="*/ 506136 h 702936"/>
              <a:gd name="connsiteX8" fmla="*/ 394369 w 5481053"/>
              <a:gd name="connsiteY8" fmla="*/ 385820 h 702936"/>
              <a:gd name="connsiteX9" fmla="*/ 65998 w 5481053"/>
              <a:gd name="connsiteY9" fmla="*/ 311835 h 702936"/>
              <a:gd name="connsiteX10" fmla="*/ 65998 w 5481053"/>
              <a:gd name="connsiteY10" fmla="*/ 311835 h 702936"/>
              <a:gd name="connsiteX11" fmla="*/ 0 w 5481053"/>
              <a:gd name="connsiteY11" fmla="*/ 285557 h 702936"/>
              <a:gd name="connsiteX0" fmla="*/ 5415055 w 5415055"/>
              <a:gd name="connsiteY0" fmla="*/ 1330436 h 1701025"/>
              <a:gd name="connsiteX1" fmla="*/ 5141003 w 5415055"/>
              <a:gd name="connsiteY1" fmla="*/ 1617857 h 1701025"/>
              <a:gd name="connsiteX2" fmla="*/ 4706529 w 5415055"/>
              <a:gd name="connsiteY2" fmla="*/ 1544330 h 1701025"/>
              <a:gd name="connsiteX3" fmla="*/ 3677160 w 5415055"/>
              <a:gd name="connsiteY3" fmla="*/ 1123225 h 1701025"/>
              <a:gd name="connsiteX4" fmla="*/ 2915161 w 5415055"/>
              <a:gd name="connsiteY4" fmla="*/ 1029646 h 1701025"/>
              <a:gd name="connsiteX5" fmla="*/ 1959318 w 5415055"/>
              <a:gd name="connsiteY5" fmla="*/ 1484172 h 1701025"/>
              <a:gd name="connsiteX6" fmla="*/ 1290897 w 5415055"/>
              <a:gd name="connsiteY6" fmla="*/ 1698067 h 1701025"/>
              <a:gd name="connsiteX7" fmla="*/ 702686 w 5415055"/>
              <a:gd name="connsiteY7" fmla="*/ 1504225 h 1701025"/>
              <a:gd name="connsiteX8" fmla="*/ 328371 w 5415055"/>
              <a:gd name="connsiteY8" fmla="*/ 1383909 h 1701025"/>
              <a:gd name="connsiteX9" fmla="*/ 0 w 5415055"/>
              <a:gd name="connsiteY9" fmla="*/ 1309924 h 1701025"/>
              <a:gd name="connsiteX10" fmla="*/ 0 w 5415055"/>
              <a:gd name="connsiteY10" fmla="*/ 1309924 h 1701025"/>
              <a:gd name="connsiteX11" fmla="*/ 395829 w 5415055"/>
              <a:gd name="connsiteY11" fmla="*/ 0 h 1701025"/>
              <a:gd name="connsiteX0" fmla="*/ 5496554 w 5496554"/>
              <a:gd name="connsiteY0" fmla="*/ 1330436 h 1701025"/>
              <a:gd name="connsiteX1" fmla="*/ 5222502 w 5496554"/>
              <a:gd name="connsiteY1" fmla="*/ 1617857 h 1701025"/>
              <a:gd name="connsiteX2" fmla="*/ 4788028 w 5496554"/>
              <a:gd name="connsiteY2" fmla="*/ 1544330 h 1701025"/>
              <a:gd name="connsiteX3" fmla="*/ 3758659 w 5496554"/>
              <a:gd name="connsiteY3" fmla="*/ 1123225 h 1701025"/>
              <a:gd name="connsiteX4" fmla="*/ 2996660 w 5496554"/>
              <a:gd name="connsiteY4" fmla="*/ 1029646 h 1701025"/>
              <a:gd name="connsiteX5" fmla="*/ 2040817 w 5496554"/>
              <a:gd name="connsiteY5" fmla="*/ 1484172 h 1701025"/>
              <a:gd name="connsiteX6" fmla="*/ 1372396 w 5496554"/>
              <a:gd name="connsiteY6" fmla="*/ 1698067 h 1701025"/>
              <a:gd name="connsiteX7" fmla="*/ 784185 w 5496554"/>
              <a:gd name="connsiteY7" fmla="*/ 1504225 h 1701025"/>
              <a:gd name="connsiteX8" fmla="*/ 409870 w 5496554"/>
              <a:gd name="connsiteY8" fmla="*/ 1383909 h 1701025"/>
              <a:gd name="connsiteX9" fmla="*/ 81499 w 5496554"/>
              <a:gd name="connsiteY9" fmla="*/ 1309924 h 1701025"/>
              <a:gd name="connsiteX10" fmla="*/ 0 w 5496554"/>
              <a:gd name="connsiteY10" fmla="*/ 1309924 h 1701025"/>
              <a:gd name="connsiteX11" fmla="*/ 477328 w 5496554"/>
              <a:gd name="connsiteY11" fmla="*/ 0 h 1701025"/>
              <a:gd name="connsiteX0" fmla="*/ 5435430 w 5435430"/>
              <a:gd name="connsiteY0" fmla="*/ 1330436 h 1701025"/>
              <a:gd name="connsiteX1" fmla="*/ 5161378 w 5435430"/>
              <a:gd name="connsiteY1" fmla="*/ 1617857 h 1701025"/>
              <a:gd name="connsiteX2" fmla="*/ 4726904 w 5435430"/>
              <a:gd name="connsiteY2" fmla="*/ 1544330 h 1701025"/>
              <a:gd name="connsiteX3" fmla="*/ 3697535 w 5435430"/>
              <a:gd name="connsiteY3" fmla="*/ 1123225 h 1701025"/>
              <a:gd name="connsiteX4" fmla="*/ 2935536 w 5435430"/>
              <a:gd name="connsiteY4" fmla="*/ 1029646 h 1701025"/>
              <a:gd name="connsiteX5" fmla="*/ 1979693 w 5435430"/>
              <a:gd name="connsiteY5" fmla="*/ 1484172 h 1701025"/>
              <a:gd name="connsiteX6" fmla="*/ 1311272 w 5435430"/>
              <a:gd name="connsiteY6" fmla="*/ 1698067 h 1701025"/>
              <a:gd name="connsiteX7" fmla="*/ 723061 w 5435430"/>
              <a:gd name="connsiteY7" fmla="*/ 1504225 h 1701025"/>
              <a:gd name="connsiteX8" fmla="*/ 348746 w 5435430"/>
              <a:gd name="connsiteY8" fmla="*/ 1383909 h 1701025"/>
              <a:gd name="connsiteX9" fmla="*/ 20375 w 5435430"/>
              <a:gd name="connsiteY9" fmla="*/ 1309924 h 1701025"/>
              <a:gd name="connsiteX10" fmla="*/ 0 w 5435430"/>
              <a:gd name="connsiteY10" fmla="*/ 508494 h 1701025"/>
              <a:gd name="connsiteX11" fmla="*/ 416204 w 5435430"/>
              <a:gd name="connsiteY11" fmla="*/ 0 h 1701025"/>
              <a:gd name="connsiteX0" fmla="*/ 5476179 w 5476179"/>
              <a:gd name="connsiteY0" fmla="*/ 1330436 h 1701025"/>
              <a:gd name="connsiteX1" fmla="*/ 5202127 w 5476179"/>
              <a:gd name="connsiteY1" fmla="*/ 1617857 h 1701025"/>
              <a:gd name="connsiteX2" fmla="*/ 4767653 w 5476179"/>
              <a:gd name="connsiteY2" fmla="*/ 1544330 h 1701025"/>
              <a:gd name="connsiteX3" fmla="*/ 3738284 w 5476179"/>
              <a:gd name="connsiteY3" fmla="*/ 1123225 h 1701025"/>
              <a:gd name="connsiteX4" fmla="*/ 2976285 w 5476179"/>
              <a:gd name="connsiteY4" fmla="*/ 1029646 h 1701025"/>
              <a:gd name="connsiteX5" fmla="*/ 2020442 w 5476179"/>
              <a:gd name="connsiteY5" fmla="*/ 1484172 h 1701025"/>
              <a:gd name="connsiteX6" fmla="*/ 1352021 w 5476179"/>
              <a:gd name="connsiteY6" fmla="*/ 1698067 h 1701025"/>
              <a:gd name="connsiteX7" fmla="*/ 763810 w 5476179"/>
              <a:gd name="connsiteY7" fmla="*/ 1504225 h 1701025"/>
              <a:gd name="connsiteX8" fmla="*/ 389495 w 5476179"/>
              <a:gd name="connsiteY8" fmla="*/ 1383909 h 1701025"/>
              <a:gd name="connsiteX9" fmla="*/ 0 w 5476179"/>
              <a:gd name="connsiteY9" fmla="*/ 1289549 h 1701025"/>
              <a:gd name="connsiteX10" fmla="*/ 40749 w 5476179"/>
              <a:gd name="connsiteY10" fmla="*/ 508494 h 1701025"/>
              <a:gd name="connsiteX11" fmla="*/ 456953 w 5476179"/>
              <a:gd name="connsiteY11" fmla="*/ 0 h 1701025"/>
              <a:gd name="connsiteX0" fmla="*/ 7111030 w 7111030"/>
              <a:gd name="connsiteY0" fmla="*/ 1214976 h 1585565"/>
              <a:gd name="connsiteX1" fmla="*/ 6836978 w 7111030"/>
              <a:gd name="connsiteY1" fmla="*/ 1502397 h 1585565"/>
              <a:gd name="connsiteX2" fmla="*/ 6402504 w 7111030"/>
              <a:gd name="connsiteY2" fmla="*/ 1428870 h 1585565"/>
              <a:gd name="connsiteX3" fmla="*/ 5373135 w 7111030"/>
              <a:gd name="connsiteY3" fmla="*/ 1007765 h 1585565"/>
              <a:gd name="connsiteX4" fmla="*/ 4611136 w 7111030"/>
              <a:gd name="connsiteY4" fmla="*/ 914186 h 1585565"/>
              <a:gd name="connsiteX5" fmla="*/ 3655293 w 7111030"/>
              <a:gd name="connsiteY5" fmla="*/ 1368712 h 1585565"/>
              <a:gd name="connsiteX6" fmla="*/ 2986872 w 7111030"/>
              <a:gd name="connsiteY6" fmla="*/ 1582607 h 1585565"/>
              <a:gd name="connsiteX7" fmla="*/ 2398661 w 7111030"/>
              <a:gd name="connsiteY7" fmla="*/ 1388765 h 1585565"/>
              <a:gd name="connsiteX8" fmla="*/ 2024346 w 7111030"/>
              <a:gd name="connsiteY8" fmla="*/ 1268449 h 1585565"/>
              <a:gd name="connsiteX9" fmla="*/ 1634851 w 7111030"/>
              <a:gd name="connsiteY9" fmla="*/ 1174089 h 1585565"/>
              <a:gd name="connsiteX10" fmla="*/ 1675600 w 7111030"/>
              <a:gd name="connsiteY10" fmla="*/ 393034 h 1585565"/>
              <a:gd name="connsiteX11" fmla="*/ 0 w 7111030"/>
              <a:gd name="connsiteY11" fmla="*/ 0 h 1585565"/>
              <a:gd name="connsiteX0" fmla="*/ 7111030 w 7111030"/>
              <a:gd name="connsiteY0" fmla="*/ 1214976 h 1585565"/>
              <a:gd name="connsiteX1" fmla="*/ 6836978 w 7111030"/>
              <a:gd name="connsiteY1" fmla="*/ 1502397 h 1585565"/>
              <a:gd name="connsiteX2" fmla="*/ 6402504 w 7111030"/>
              <a:gd name="connsiteY2" fmla="*/ 1428870 h 1585565"/>
              <a:gd name="connsiteX3" fmla="*/ 5373135 w 7111030"/>
              <a:gd name="connsiteY3" fmla="*/ 1007765 h 1585565"/>
              <a:gd name="connsiteX4" fmla="*/ 4611136 w 7111030"/>
              <a:gd name="connsiteY4" fmla="*/ 914186 h 1585565"/>
              <a:gd name="connsiteX5" fmla="*/ 3655293 w 7111030"/>
              <a:gd name="connsiteY5" fmla="*/ 1368712 h 1585565"/>
              <a:gd name="connsiteX6" fmla="*/ 2986872 w 7111030"/>
              <a:gd name="connsiteY6" fmla="*/ 1582607 h 1585565"/>
              <a:gd name="connsiteX7" fmla="*/ 2398661 w 7111030"/>
              <a:gd name="connsiteY7" fmla="*/ 1388765 h 1585565"/>
              <a:gd name="connsiteX8" fmla="*/ 2024346 w 7111030"/>
              <a:gd name="connsiteY8" fmla="*/ 1268449 h 1585565"/>
              <a:gd name="connsiteX9" fmla="*/ 1634851 w 7111030"/>
              <a:gd name="connsiteY9" fmla="*/ 1174089 h 1585565"/>
              <a:gd name="connsiteX10" fmla="*/ 1675600 w 7111030"/>
              <a:gd name="connsiteY10" fmla="*/ 393034 h 1585565"/>
              <a:gd name="connsiteX11" fmla="*/ 0 w 7111030"/>
              <a:gd name="connsiteY11" fmla="*/ 0 h 1585565"/>
              <a:gd name="connsiteX0" fmla="*/ 7111030 w 7111030"/>
              <a:gd name="connsiteY0" fmla="*/ 1369952 h 1740541"/>
              <a:gd name="connsiteX1" fmla="*/ 6836978 w 7111030"/>
              <a:gd name="connsiteY1" fmla="*/ 1657373 h 1740541"/>
              <a:gd name="connsiteX2" fmla="*/ 6402504 w 7111030"/>
              <a:gd name="connsiteY2" fmla="*/ 1583846 h 1740541"/>
              <a:gd name="connsiteX3" fmla="*/ 5373135 w 7111030"/>
              <a:gd name="connsiteY3" fmla="*/ 1162741 h 1740541"/>
              <a:gd name="connsiteX4" fmla="*/ 4611136 w 7111030"/>
              <a:gd name="connsiteY4" fmla="*/ 1069162 h 1740541"/>
              <a:gd name="connsiteX5" fmla="*/ 3655293 w 7111030"/>
              <a:gd name="connsiteY5" fmla="*/ 1523688 h 1740541"/>
              <a:gd name="connsiteX6" fmla="*/ 2986872 w 7111030"/>
              <a:gd name="connsiteY6" fmla="*/ 1737583 h 1740541"/>
              <a:gd name="connsiteX7" fmla="*/ 2398661 w 7111030"/>
              <a:gd name="connsiteY7" fmla="*/ 1543741 h 1740541"/>
              <a:gd name="connsiteX8" fmla="*/ 2024346 w 7111030"/>
              <a:gd name="connsiteY8" fmla="*/ 1423425 h 1740541"/>
              <a:gd name="connsiteX9" fmla="*/ 1634851 w 7111030"/>
              <a:gd name="connsiteY9" fmla="*/ 1329065 h 1740541"/>
              <a:gd name="connsiteX10" fmla="*/ 2110261 w 7111030"/>
              <a:gd name="connsiteY10" fmla="*/ 18251 h 1740541"/>
              <a:gd name="connsiteX11" fmla="*/ 0 w 7111030"/>
              <a:gd name="connsiteY11" fmla="*/ 154976 h 1740541"/>
              <a:gd name="connsiteX0" fmla="*/ 7111030 w 7111030"/>
              <a:gd name="connsiteY0" fmla="*/ 1351701 h 1722290"/>
              <a:gd name="connsiteX1" fmla="*/ 6836978 w 7111030"/>
              <a:gd name="connsiteY1" fmla="*/ 1639122 h 1722290"/>
              <a:gd name="connsiteX2" fmla="*/ 6402504 w 7111030"/>
              <a:gd name="connsiteY2" fmla="*/ 1565595 h 1722290"/>
              <a:gd name="connsiteX3" fmla="*/ 5373135 w 7111030"/>
              <a:gd name="connsiteY3" fmla="*/ 1144490 h 1722290"/>
              <a:gd name="connsiteX4" fmla="*/ 4611136 w 7111030"/>
              <a:gd name="connsiteY4" fmla="*/ 1050911 h 1722290"/>
              <a:gd name="connsiteX5" fmla="*/ 3655293 w 7111030"/>
              <a:gd name="connsiteY5" fmla="*/ 1505437 h 1722290"/>
              <a:gd name="connsiteX6" fmla="*/ 2986872 w 7111030"/>
              <a:gd name="connsiteY6" fmla="*/ 1719332 h 1722290"/>
              <a:gd name="connsiteX7" fmla="*/ 2398661 w 7111030"/>
              <a:gd name="connsiteY7" fmla="*/ 1525490 h 1722290"/>
              <a:gd name="connsiteX8" fmla="*/ 2024346 w 7111030"/>
              <a:gd name="connsiteY8" fmla="*/ 1405174 h 1722290"/>
              <a:gd name="connsiteX9" fmla="*/ 1634851 w 7111030"/>
              <a:gd name="connsiteY9" fmla="*/ 1310814 h 1722290"/>
              <a:gd name="connsiteX10" fmla="*/ 2110261 w 7111030"/>
              <a:gd name="connsiteY10" fmla="*/ 0 h 1722290"/>
              <a:gd name="connsiteX11" fmla="*/ 0 w 7111030"/>
              <a:gd name="connsiteY11" fmla="*/ 136725 h 1722290"/>
              <a:gd name="connsiteX0" fmla="*/ 7111030 w 7111030"/>
              <a:gd name="connsiteY0" fmla="*/ 1351701 h 1722290"/>
              <a:gd name="connsiteX1" fmla="*/ 6836978 w 7111030"/>
              <a:gd name="connsiteY1" fmla="*/ 1639122 h 1722290"/>
              <a:gd name="connsiteX2" fmla="*/ 6402504 w 7111030"/>
              <a:gd name="connsiteY2" fmla="*/ 1565595 h 1722290"/>
              <a:gd name="connsiteX3" fmla="*/ 5373135 w 7111030"/>
              <a:gd name="connsiteY3" fmla="*/ 1144490 h 1722290"/>
              <a:gd name="connsiteX4" fmla="*/ 4611136 w 7111030"/>
              <a:gd name="connsiteY4" fmla="*/ 1050911 h 1722290"/>
              <a:gd name="connsiteX5" fmla="*/ 3655293 w 7111030"/>
              <a:gd name="connsiteY5" fmla="*/ 1505437 h 1722290"/>
              <a:gd name="connsiteX6" fmla="*/ 2986872 w 7111030"/>
              <a:gd name="connsiteY6" fmla="*/ 1719332 h 1722290"/>
              <a:gd name="connsiteX7" fmla="*/ 2398661 w 7111030"/>
              <a:gd name="connsiteY7" fmla="*/ 1525490 h 1722290"/>
              <a:gd name="connsiteX8" fmla="*/ 2024346 w 7111030"/>
              <a:gd name="connsiteY8" fmla="*/ 1405174 h 1722290"/>
              <a:gd name="connsiteX9" fmla="*/ 1634851 w 7111030"/>
              <a:gd name="connsiteY9" fmla="*/ 1310814 h 1722290"/>
              <a:gd name="connsiteX10" fmla="*/ 2110261 w 7111030"/>
              <a:gd name="connsiteY10" fmla="*/ 0 h 1722290"/>
              <a:gd name="connsiteX11" fmla="*/ 0 w 7111030"/>
              <a:gd name="connsiteY11" fmla="*/ 136725 h 1722290"/>
              <a:gd name="connsiteX0" fmla="*/ 7111030 w 7111030"/>
              <a:gd name="connsiteY0" fmla="*/ 1351701 h 1722290"/>
              <a:gd name="connsiteX1" fmla="*/ 6836978 w 7111030"/>
              <a:gd name="connsiteY1" fmla="*/ 1639122 h 1722290"/>
              <a:gd name="connsiteX2" fmla="*/ 6402504 w 7111030"/>
              <a:gd name="connsiteY2" fmla="*/ 1565595 h 1722290"/>
              <a:gd name="connsiteX3" fmla="*/ 5373135 w 7111030"/>
              <a:gd name="connsiteY3" fmla="*/ 1144490 h 1722290"/>
              <a:gd name="connsiteX4" fmla="*/ 4611136 w 7111030"/>
              <a:gd name="connsiteY4" fmla="*/ 1050911 h 1722290"/>
              <a:gd name="connsiteX5" fmla="*/ 3655293 w 7111030"/>
              <a:gd name="connsiteY5" fmla="*/ 1505437 h 1722290"/>
              <a:gd name="connsiteX6" fmla="*/ 2986872 w 7111030"/>
              <a:gd name="connsiteY6" fmla="*/ 1719332 h 1722290"/>
              <a:gd name="connsiteX7" fmla="*/ 2398661 w 7111030"/>
              <a:gd name="connsiteY7" fmla="*/ 1525490 h 1722290"/>
              <a:gd name="connsiteX8" fmla="*/ 2024346 w 7111030"/>
              <a:gd name="connsiteY8" fmla="*/ 1405174 h 1722290"/>
              <a:gd name="connsiteX9" fmla="*/ 1634851 w 7111030"/>
              <a:gd name="connsiteY9" fmla="*/ 1310814 h 1722290"/>
              <a:gd name="connsiteX10" fmla="*/ 2110261 w 7111030"/>
              <a:gd name="connsiteY10" fmla="*/ 0 h 1722290"/>
              <a:gd name="connsiteX11" fmla="*/ 0 w 7111030"/>
              <a:gd name="connsiteY11" fmla="*/ 136725 h 1722290"/>
              <a:gd name="connsiteX0" fmla="*/ 7111030 w 7111030"/>
              <a:gd name="connsiteY0" fmla="*/ 1351701 h 1722290"/>
              <a:gd name="connsiteX1" fmla="*/ 6836978 w 7111030"/>
              <a:gd name="connsiteY1" fmla="*/ 1639122 h 1722290"/>
              <a:gd name="connsiteX2" fmla="*/ 6402504 w 7111030"/>
              <a:gd name="connsiteY2" fmla="*/ 1565595 h 1722290"/>
              <a:gd name="connsiteX3" fmla="*/ 5373135 w 7111030"/>
              <a:gd name="connsiteY3" fmla="*/ 1144490 h 1722290"/>
              <a:gd name="connsiteX4" fmla="*/ 4611136 w 7111030"/>
              <a:gd name="connsiteY4" fmla="*/ 1050911 h 1722290"/>
              <a:gd name="connsiteX5" fmla="*/ 3655293 w 7111030"/>
              <a:gd name="connsiteY5" fmla="*/ 1505437 h 1722290"/>
              <a:gd name="connsiteX6" fmla="*/ 2986872 w 7111030"/>
              <a:gd name="connsiteY6" fmla="*/ 1719332 h 1722290"/>
              <a:gd name="connsiteX7" fmla="*/ 2398661 w 7111030"/>
              <a:gd name="connsiteY7" fmla="*/ 1525490 h 1722290"/>
              <a:gd name="connsiteX8" fmla="*/ 2024346 w 7111030"/>
              <a:gd name="connsiteY8" fmla="*/ 1405174 h 1722290"/>
              <a:gd name="connsiteX9" fmla="*/ 1634851 w 7111030"/>
              <a:gd name="connsiteY9" fmla="*/ 1310814 h 1722290"/>
              <a:gd name="connsiteX10" fmla="*/ 2110261 w 7111030"/>
              <a:gd name="connsiteY10" fmla="*/ 0 h 1722290"/>
              <a:gd name="connsiteX11" fmla="*/ 0 w 7111030"/>
              <a:gd name="connsiteY11" fmla="*/ 136725 h 1722290"/>
              <a:gd name="connsiteX0" fmla="*/ 7111030 w 7111030"/>
              <a:gd name="connsiteY0" fmla="*/ 1391512 h 1762101"/>
              <a:gd name="connsiteX1" fmla="*/ 6836978 w 7111030"/>
              <a:gd name="connsiteY1" fmla="*/ 1678933 h 1762101"/>
              <a:gd name="connsiteX2" fmla="*/ 6402504 w 7111030"/>
              <a:gd name="connsiteY2" fmla="*/ 1605406 h 1762101"/>
              <a:gd name="connsiteX3" fmla="*/ 5373135 w 7111030"/>
              <a:gd name="connsiteY3" fmla="*/ 1184301 h 1762101"/>
              <a:gd name="connsiteX4" fmla="*/ 4611136 w 7111030"/>
              <a:gd name="connsiteY4" fmla="*/ 1090722 h 1762101"/>
              <a:gd name="connsiteX5" fmla="*/ 3655293 w 7111030"/>
              <a:gd name="connsiteY5" fmla="*/ 1545248 h 1762101"/>
              <a:gd name="connsiteX6" fmla="*/ 2986872 w 7111030"/>
              <a:gd name="connsiteY6" fmla="*/ 1759143 h 1762101"/>
              <a:gd name="connsiteX7" fmla="*/ 2398661 w 7111030"/>
              <a:gd name="connsiteY7" fmla="*/ 1565301 h 1762101"/>
              <a:gd name="connsiteX8" fmla="*/ 2024346 w 7111030"/>
              <a:gd name="connsiteY8" fmla="*/ 1444985 h 1762101"/>
              <a:gd name="connsiteX9" fmla="*/ 1634851 w 7111030"/>
              <a:gd name="connsiteY9" fmla="*/ 1350625 h 1762101"/>
              <a:gd name="connsiteX10" fmla="*/ 2110261 w 7111030"/>
              <a:gd name="connsiteY10" fmla="*/ 39811 h 1762101"/>
              <a:gd name="connsiteX11" fmla="*/ 521034 w 7111030"/>
              <a:gd name="connsiteY11" fmla="*/ 325066 h 1762101"/>
              <a:gd name="connsiteX12" fmla="*/ 0 w 7111030"/>
              <a:gd name="connsiteY12" fmla="*/ 176536 h 1762101"/>
              <a:gd name="connsiteX0" fmla="*/ 7111030 w 7111030"/>
              <a:gd name="connsiteY0" fmla="*/ 1414506 h 1785095"/>
              <a:gd name="connsiteX1" fmla="*/ 6836978 w 7111030"/>
              <a:gd name="connsiteY1" fmla="*/ 1701927 h 1785095"/>
              <a:gd name="connsiteX2" fmla="*/ 6402504 w 7111030"/>
              <a:gd name="connsiteY2" fmla="*/ 1628400 h 1785095"/>
              <a:gd name="connsiteX3" fmla="*/ 5373135 w 7111030"/>
              <a:gd name="connsiteY3" fmla="*/ 1207295 h 1785095"/>
              <a:gd name="connsiteX4" fmla="*/ 4611136 w 7111030"/>
              <a:gd name="connsiteY4" fmla="*/ 1113716 h 1785095"/>
              <a:gd name="connsiteX5" fmla="*/ 3655293 w 7111030"/>
              <a:gd name="connsiteY5" fmla="*/ 1568242 h 1785095"/>
              <a:gd name="connsiteX6" fmla="*/ 2986872 w 7111030"/>
              <a:gd name="connsiteY6" fmla="*/ 1782137 h 1785095"/>
              <a:gd name="connsiteX7" fmla="*/ 2398661 w 7111030"/>
              <a:gd name="connsiteY7" fmla="*/ 1588295 h 1785095"/>
              <a:gd name="connsiteX8" fmla="*/ 2024346 w 7111030"/>
              <a:gd name="connsiteY8" fmla="*/ 1467979 h 1785095"/>
              <a:gd name="connsiteX9" fmla="*/ 1634851 w 7111030"/>
              <a:gd name="connsiteY9" fmla="*/ 1373619 h 1785095"/>
              <a:gd name="connsiteX10" fmla="*/ 2110261 w 7111030"/>
              <a:gd name="connsiteY10" fmla="*/ 62805 h 1785095"/>
              <a:gd name="connsiteX11" fmla="*/ 215413 w 7111030"/>
              <a:gd name="connsiteY11" fmla="*/ 144306 h 1785095"/>
              <a:gd name="connsiteX12" fmla="*/ 0 w 7111030"/>
              <a:gd name="connsiteY12" fmla="*/ 199530 h 1785095"/>
              <a:gd name="connsiteX0" fmla="*/ 6987270 w 6987270"/>
              <a:gd name="connsiteY0" fmla="*/ 1414506 h 1785095"/>
              <a:gd name="connsiteX1" fmla="*/ 6713218 w 6987270"/>
              <a:gd name="connsiteY1" fmla="*/ 1701927 h 1785095"/>
              <a:gd name="connsiteX2" fmla="*/ 6278744 w 6987270"/>
              <a:gd name="connsiteY2" fmla="*/ 1628400 h 1785095"/>
              <a:gd name="connsiteX3" fmla="*/ 5249375 w 6987270"/>
              <a:gd name="connsiteY3" fmla="*/ 1207295 h 1785095"/>
              <a:gd name="connsiteX4" fmla="*/ 4487376 w 6987270"/>
              <a:gd name="connsiteY4" fmla="*/ 1113716 h 1785095"/>
              <a:gd name="connsiteX5" fmla="*/ 3531533 w 6987270"/>
              <a:gd name="connsiteY5" fmla="*/ 1568242 h 1785095"/>
              <a:gd name="connsiteX6" fmla="*/ 2863112 w 6987270"/>
              <a:gd name="connsiteY6" fmla="*/ 1782137 h 1785095"/>
              <a:gd name="connsiteX7" fmla="*/ 2274901 w 6987270"/>
              <a:gd name="connsiteY7" fmla="*/ 1588295 h 1785095"/>
              <a:gd name="connsiteX8" fmla="*/ 1900586 w 6987270"/>
              <a:gd name="connsiteY8" fmla="*/ 1467979 h 1785095"/>
              <a:gd name="connsiteX9" fmla="*/ 1511091 w 6987270"/>
              <a:gd name="connsiteY9" fmla="*/ 1373619 h 1785095"/>
              <a:gd name="connsiteX10" fmla="*/ 1986501 w 6987270"/>
              <a:gd name="connsiteY10" fmla="*/ 62805 h 1785095"/>
              <a:gd name="connsiteX11" fmla="*/ 91653 w 6987270"/>
              <a:gd name="connsiteY11" fmla="*/ 144306 h 1785095"/>
              <a:gd name="connsiteX12" fmla="*/ 433149 w 6987270"/>
              <a:gd name="connsiteY12" fmla="*/ 946626 h 1785095"/>
              <a:gd name="connsiteX0" fmla="*/ 7175628 w 7175628"/>
              <a:gd name="connsiteY0" fmla="*/ 1407083 h 1777672"/>
              <a:gd name="connsiteX1" fmla="*/ 6901576 w 7175628"/>
              <a:gd name="connsiteY1" fmla="*/ 1694504 h 1777672"/>
              <a:gd name="connsiteX2" fmla="*/ 6467102 w 7175628"/>
              <a:gd name="connsiteY2" fmla="*/ 1620977 h 1777672"/>
              <a:gd name="connsiteX3" fmla="*/ 5437733 w 7175628"/>
              <a:gd name="connsiteY3" fmla="*/ 1199872 h 1777672"/>
              <a:gd name="connsiteX4" fmla="*/ 4675734 w 7175628"/>
              <a:gd name="connsiteY4" fmla="*/ 1106293 h 1777672"/>
              <a:gd name="connsiteX5" fmla="*/ 3719891 w 7175628"/>
              <a:gd name="connsiteY5" fmla="*/ 1560819 h 1777672"/>
              <a:gd name="connsiteX6" fmla="*/ 3051470 w 7175628"/>
              <a:gd name="connsiteY6" fmla="*/ 1774714 h 1777672"/>
              <a:gd name="connsiteX7" fmla="*/ 2463259 w 7175628"/>
              <a:gd name="connsiteY7" fmla="*/ 1580872 h 1777672"/>
              <a:gd name="connsiteX8" fmla="*/ 2088944 w 7175628"/>
              <a:gd name="connsiteY8" fmla="*/ 1460556 h 1777672"/>
              <a:gd name="connsiteX9" fmla="*/ 1699449 w 7175628"/>
              <a:gd name="connsiteY9" fmla="*/ 1366196 h 1777672"/>
              <a:gd name="connsiteX10" fmla="*/ 2174859 w 7175628"/>
              <a:gd name="connsiteY10" fmla="*/ 55382 h 1777672"/>
              <a:gd name="connsiteX11" fmla="*/ 76264 w 7175628"/>
              <a:gd name="connsiteY11" fmla="*/ 184426 h 1777672"/>
              <a:gd name="connsiteX12" fmla="*/ 621507 w 7175628"/>
              <a:gd name="connsiteY12" fmla="*/ 939203 h 1777672"/>
              <a:gd name="connsiteX0" fmla="*/ 7175628 w 7175628"/>
              <a:gd name="connsiteY0" fmla="*/ 1384666 h 1755255"/>
              <a:gd name="connsiteX1" fmla="*/ 6901576 w 7175628"/>
              <a:gd name="connsiteY1" fmla="*/ 1672087 h 1755255"/>
              <a:gd name="connsiteX2" fmla="*/ 6467102 w 7175628"/>
              <a:gd name="connsiteY2" fmla="*/ 1598560 h 1755255"/>
              <a:gd name="connsiteX3" fmla="*/ 5437733 w 7175628"/>
              <a:gd name="connsiteY3" fmla="*/ 1177455 h 1755255"/>
              <a:gd name="connsiteX4" fmla="*/ 4675734 w 7175628"/>
              <a:gd name="connsiteY4" fmla="*/ 1083876 h 1755255"/>
              <a:gd name="connsiteX5" fmla="*/ 3719891 w 7175628"/>
              <a:gd name="connsiteY5" fmla="*/ 1538402 h 1755255"/>
              <a:gd name="connsiteX6" fmla="*/ 3051470 w 7175628"/>
              <a:gd name="connsiteY6" fmla="*/ 1752297 h 1755255"/>
              <a:gd name="connsiteX7" fmla="*/ 2463259 w 7175628"/>
              <a:gd name="connsiteY7" fmla="*/ 1558455 h 1755255"/>
              <a:gd name="connsiteX8" fmla="*/ 2088944 w 7175628"/>
              <a:gd name="connsiteY8" fmla="*/ 1438139 h 1755255"/>
              <a:gd name="connsiteX9" fmla="*/ 1699449 w 7175628"/>
              <a:gd name="connsiteY9" fmla="*/ 1343779 h 1755255"/>
              <a:gd name="connsiteX10" fmla="*/ 2174859 w 7175628"/>
              <a:gd name="connsiteY10" fmla="*/ 32965 h 1755255"/>
              <a:gd name="connsiteX11" fmla="*/ 76264 w 7175628"/>
              <a:gd name="connsiteY11" fmla="*/ 162009 h 1755255"/>
              <a:gd name="connsiteX12" fmla="*/ 621507 w 7175628"/>
              <a:gd name="connsiteY12" fmla="*/ 916786 h 1755255"/>
              <a:gd name="connsiteX0" fmla="*/ 7099364 w 7099364"/>
              <a:gd name="connsiteY0" fmla="*/ 1384666 h 1755255"/>
              <a:gd name="connsiteX1" fmla="*/ 6825312 w 7099364"/>
              <a:gd name="connsiteY1" fmla="*/ 1672087 h 1755255"/>
              <a:gd name="connsiteX2" fmla="*/ 6390838 w 7099364"/>
              <a:gd name="connsiteY2" fmla="*/ 1598560 h 1755255"/>
              <a:gd name="connsiteX3" fmla="*/ 5361469 w 7099364"/>
              <a:gd name="connsiteY3" fmla="*/ 1177455 h 1755255"/>
              <a:gd name="connsiteX4" fmla="*/ 4599470 w 7099364"/>
              <a:gd name="connsiteY4" fmla="*/ 1083876 h 1755255"/>
              <a:gd name="connsiteX5" fmla="*/ 3643627 w 7099364"/>
              <a:gd name="connsiteY5" fmla="*/ 1538402 h 1755255"/>
              <a:gd name="connsiteX6" fmla="*/ 2975206 w 7099364"/>
              <a:gd name="connsiteY6" fmla="*/ 1752297 h 1755255"/>
              <a:gd name="connsiteX7" fmla="*/ 2386995 w 7099364"/>
              <a:gd name="connsiteY7" fmla="*/ 1558455 h 1755255"/>
              <a:gd name="connsiteX8" fmla="*/ 2012680 w 7099364"/>
              <a:gd name="connsiteY8" fmla="*/ 1438139 h 1755255"/>
              <a:gd name="connsiteX9" fmla="*/ 1623185 w 7099364"/>
              <a:gd name="connsiteY9" fmla="*/ 1343779 h 1755255"/>
              <a:gd name="connsiteX10" fmla="*/ 2098595 w 7099364"/>
              <a:gd name="connsiteY10" fmla="*/ 32965 h 1755255"/>
              <a:gd name="connsiteX11" fmla="*/ 0 w 7099364"/>
              <a:gd name="connsiteY11" fmla="*/ 162009 h 1755255"/>
              <a:gd name="connsiteX12" fmla="*/ 545243 w 7099364"/>
              <a:gd name="connsiteY12" fmla="*/ 916786 h 1755255"/>
              <a:gd name="connsiteX0" fmla="*/ 7099364 w 7099364"/>
              <a:gd name="connsiteY0" fmla="*/ 1384343 h 1754932"/>
              <a:gd name="connsiteX1" fmla="*/ 6825312 w 7099364"/>
              <a:gd name="connsiteY1" fmla="*/ 1671764 h 1754932"/>
              <a:gd name="connsiteX2" fmla="*/ 6390838 w 7099364"/>
              <a:gd name="connsiteY2" fmla="*/ 1598237 h 1754932"/>
              <a:gd name="connsiteX3" fmla="*/ 5361469 w 7099364"/>
              <a:gd name="connsiteY3" fmla="*/ 1177132 h 1754932"/>
              <a:gd name="connsiteX4" fmla="*/ 4599470 w 7099364"/>
              <a:gd name="connsiteY4" fmla="*/ 1083553 h 1754932"/>
              <a:gd name="connsiteX5" fmla="*/ 3643627 w 7099364"/>
              <a:gd name="connsiteY5" fmla="*/ 1538079 h 1754932"/>
              <a:gd name="connsiteX6" fmla="*/ 2975206 w 7099364"/>
              <a:gd name="connsiteY6" fmla="*/ 1751974 h 1754932"/>
              <a:gd name="connsiteX7" fmla="*/ 2386995 w 7099364"/>
              <a:gd name="connsiteY7" fmla="*/ 1558132 h 1754932"/>
              <a:gd name="connsiteX8" fmla="*/ 2012680 w 7099364"/>
              <a:gd name="connsiteY8" fmla="*/ 1437816 h 1754932"/>
              <a:gd name="connsiteX9" fmla="*/ 1623185 w 7099364"/>
              <a:gd name="connsiteY9" fmla="*/ 1343456 h 1754932"/>
              <a:gd name="connsiteX10" fmla="*/ 2098595 w 7099364"/>
              <a:gd name="connsiteY10" fmla="*/ 32642 h 1754932"/>
              <a:gd name="connsiteX11" fmla="*/ 0 w 7099364"/>
              <a:gd name="connsiteY11" fmla="*/ 161686 h 1754932"/>
              <a:gd name="connsiteX12" fmla="*/ 545243 w 7099364"/>
              <a:gd name="connsiteY12" fmla="*/ 916463 h 1754932"/>
              <a:gd name="connsiteX0" fmla="*/ 7099364 w 7099364"/>
              <a:gd name="connsiteY0" fmla="*/ 1351701 h 1722290"/>
              <a:gd name="connsiteX1" fmla="*/ 6825312 w 7099364"/>
              <a:gd name="connsiteY1" fmla="*/ 1639122 h 1722290"/>
              <a:gd name="connsiteX2" fmla="*/ 6390838 w 7099364"/>
              <a:gd name="connsiteY2" fmla="*/ 1565595 h 1722290"/>
              <a:gd name="connsiteX3" fmla="*/ 5361469 w 7099364"/>
              <a:gd name="connsiteY3" fmla="*/ 1144490 h 1722290"/>
              <a:gd name="connsiteX4" fmla="*/ 4599470 w 7099364"/>
              <a:gd name="connsiteY4" fmla="*/ 1050911 h 1722290"/>
              <a:gd name="connsiteX5" fmla="*/ 3643627 w 7099364"/>
              <a:gd name="connsiteY5" fmla="*/ 1505437 h 1722290"/>
              <a:gd name="connsiteX6" fmla="*/ 2975206 w 7099364"/>
              <a:gd name="connsiteY6" fmla="*/ 1719332 h 1722290"/>
              <a:gd name="connsiteX7" fmla="*/ 2386995 w 7099364"/>
              <a:gd name="connsiteY7" fmla="*/ 1525490 h 1722290"/>
              <a:gd name="connsiteX8" fmla="*/ 2012680 w 7099364"/>
              <a:gd name="connsiteY8" fmla="*/ 1405174 h 1722290"/>
              <a:gd name="connsiteX9" fmla="*/ 1623185 w 7099364"/>
              <a:gd name="connsiteY9" fmla="*/ 1310814 h 1722290"/>
              <a:gd name="connsiteX10" fmla="*/ 2098595 w 7099364"/>
              <a:gd name="connsiteY10" fmla="*/ 0 h 1722290"/>
              <a:gd name="connsiteX11" fmla="*/ 0 w 7099364"/>
              <a:gd name="connsiteY11" fmla="*/ 129044 h 1722290"/>
              <a:gd name="connsiteX12" fmla="*/ 545243 w 7099364"/>
              <a:gd name="connsiteY12" fmla="*/ 883821 h 1722290"/>
              <a:gd name="connsiteX0" fmla="*/ 7099364 w 7099364"/>
              <a:gd name="connsiteY0" fmla="*/ 1351701 h 1722290"/>
              <a:gd name="connsiteX1" fmla="*/ 6825312 w 7099364"/>
              <a:gd name="connsiteY1" fmla="*/ 1639122 h 1722290"/>
              <a:gd name="connsiteX2" fmla="*/ 6390838 w 7099364"/>
              <a:gd name="connsiteY2" fmla="*/ 1565595 h 1722290"/>
              <a:gd name="connsiteX3" fmla="*/ 5361469 w 7099364"/>
              <a:gd name="connsiteY3" fmla="*/ 1144490 h 1722290"/>
              <a:gd name="connsiteX4" fmla="*/ 4599470 w 7099364"/>
              <a:gd name="connsiteY4" fmla="*/ 1050911 h 1722290"/>
              <a:gd name="connsiteX5" fmla="*/ 3643627 w 7099364"/>
              <a:gd name="connsiteY5" fmla="*/ 1505437 h 1722290"/>
              <a:gd name="connsiteX6" fmla="*/ 2975206 w 7099364"/>
              <a:gd name="connsiteY6" fmla="*/ 1719332 h 1722290"/>
              <a:gd name="connsiteX7" fmla="*/ 2386995 w 7099364"/>
              <a:gd name="connsiteY7" fmla="*/ 1525490 h 1722290"/>
              <a:gd name="connsiteX8" fmla="*/ 2012680 w 7099364"/>
              <a:gd name="connsiteY8" fmla="*/ 1405174 h 1722290"/>
              <a:gd name="connsiteX9" fmla="*/ 1623185 w 7099364"/>
              <a:gd name="connsiteY9" fmla="*/ 1310814 h 1722290"/>
              <a:gd name="connsiteX10" fmla="*/ 2098595 w 7099364"/>
              <a:gd name="connsiteY10" fmla="*/ 0 h 1722290"/>
              <a:gd name="connsiteX11" fmla="*/ 0 w 7099364"/>
              <a:gd name="connsiteY11" fmla="*/ 129044 h 1722290"/>
              <a:gd name="connsiteX12" fmla="*/ 545243 w 7099364"/>
              <a:gd name="connsiteY12" fmla="*/ 849862 h 1722290"/>
              <a:gd name="connsiteX0" fmla="*/ 7099364 w 7099364"/>
              <a:gd name="connsiteY0" fmla="*/ 1351701 h 1722290"/>
              <a:gd name="connsiteX1" fmla="*/ 6825312 w 7099364"/>
              <a:gd name="connsiteY1" fmla="*/ 1639122 h 1722290"/>
              <a:gd name="connsiteX2" fmla="*/ 6390838 w 7099364"/>
              <a:gd name="connsiteY2" fmla="*/ 1565595 h 1722290"/>
              <a:gd name="connsiteX3" fmla="*/ 5361469 w 7099364"/>
              <a:gd name="connsiteY3" fmla="*/ 1144490 h 1722290"/>
              <a:gd name="connsiteX4" fmla="*/ 4599470 w 7099364"/>
              <a:gd name="connsiteY4" fmla="*/ 1050911 h 1722290"/>
              <a:gd name="connsiteX5" fmla="*/ 3643627 w 7099364"/>
              <a:gd name="connsiteY5" fmla="*/ 1505437 h 1722290"/>
              <a:gd name="connsiteX6" fmla="*/ 2975206 w 7099364"/>
              <a:gd name="connsiteY6" fmla="*/ 1719332 h 1722290"/>
              <a:gd name="connsiteX7" fmla="*/ 2386995 w 7099364"/>
              <a:gd name="connsiteY7" fmla="*/ 1525490 h 1722290"/>
              <a:gd name="connsiteX8" fmla="*/ 2012680 w 7099364"/>
              <a:gd name="connsiteY8" fmla="*/ 1405174 h 1722290"/>
              <a:gd name="connsiteX9" fmla="*/ 1623185 w 7099364"/>
              <a:gd name="connsiteY9" fmla="*/ 1310814 h 1722290"/>
              <a:gd name="connsiteX10" fmla="*/ 2098595 w 7099364"/>
              <a:gd name="connsiteY10" fmla="*/ 0 h 1722290"/>
              <a:gd name="connsiteX11" fmla="*/ 0 w 7099364"/>
              <a:gd name="connsiteY11" fmla="*/ 129044 h 1722290"/>
              <a:gd name="connsiteX12" fmla="*/ 545243 w 7099364"/>
              <a:gd name="connsiteY12" fmla="*/ 849862 h 1722290"/>
              <a:gd name="connsiteX0" fmla="*/ 7099364 w 7099364"/>
              <a:gd name="connsiteY0" fmla="*/ 1351701 h 1722290"/>
              <a:gd name="connsiteX1" fmla="*/ 6825312 w 7099364"/>
              <a:gd name="connsiteY1" fmla="*/ 1639122 h 1722290"/>
              <a:gd name="connsiteX2" fmla="*/ 6390838 w 7099364"/>
              <a:gd name="connsiteY2" fmla="*/ 1565595 h 1722290"/>
              <a:gd name="connsiteX3" fmla="*/ 5361469 w 7099364"/>
              <a:gd name="connsiteY3" fmla="*/ 1144490 h 1722290"/>
              <a:gd name="connsiteX4" fmla="*/ 4599470 w 7099364"/>
              <a:gd name="connsiteY4" fmla="*/ 1050911 h 1722290"/>
              <a:gd name="connsiteX5" fmla="*/ 3643627 w 7099364"/>
              <a:gd name="connsiteY5" fmla="*/ 1505437 h 1722290"/>
              <a:gd name="connsiteX6" fmla="*/ 2975206 w 7099364"/>
              <a:gd name="connsiteY6" fmla="*/ 1719332 h 1722290"/>
              <a:gd name="connsiteX7" fmla="*/ 2386995 w 7099364"/>
              <a:gd name="connsiteY7" fmla="*/ 1525490 h 1722290"/>
              <a:gd name="connsiteX8" fmla="*/ 2012680 w 7099364"/>
              <a:gd name="connsiteY8" fmla="*/ 1405174 h 1722290"/>
              <a:gd name="connsiteX9" fmla="*/ 1623185 w 7099364"/>
              <a:gd name="connsiteY9" fmla="*/ 1310814 h 1722290"/>
              <a:gd name="connsiteX10" fmla="*/ 2098595 w 7099364"/>
              <a:gd name="connsiteY10" fmla="*/ 0 h 1722290"/>
              <a:gd name="connsiteX11" fmla="*/ 0 w 7099364"/>
              <a:gd name="connsiteY11" fmla="*/ 129044 h 1722290"/>
              <a:gd name="connsiteX12" fmla="*/ 545243 w 7099364"/>
              <a:gd name="connsiteY12" fmla="*/ 849862 h 1722290"/>
              <a:gd name="connsiteX0" fmla="*/ 7099364 w 7099364"/>
              <a:gd name="connsiteY0" fmla="*/ 1351701 h 1722290"/>
              <a:gd name="connsiteX1" fmla="*/ 6825312 w 7099364"/>
              <a:gd name="connsiteY1" fmla="*/ 1639122 h 1722290"/>
              <a:gd name="connsiteX2" fmla="*/ 6390838 w 7099364"/>
              <a:gd name="connsiteY2" fmla="*/ 1565595 h 1722290"/>
              <a:gd name="connsiteX3" fmla="*/ 5361469 w 7099364"/>
              <a:gd name="connsiteY3" fmla="*/ 1144490 h 1722290"/>
              <a:gd name="connsiteX4" fmla="*/ 4599470 w 7099364"/>
              <a:gd name="connsiteY4" fmla="*/ 1050911 h 1722290"/>
              <a:gd name="connsiteX5" fmla="*/ 3643627 w 7099364"/>
              <a:gd name="connsiteY5" fmla="*/ 1505437 h 1722290"/>
              <a:gd name="connsiteX6" fmla="*/ 2975206 w 7099364"/>
              <a:gd name="connsiteY6" fmla="*/ 1719332 h 1722290"/>
              <a:gd name="connsiteX7" fmla="*/ 2386995 w 7099364"/>
              <a:gd name="connsiteY7" fmla="*/ 1525490 h 1722290"/>
              <a:gd name="connsiteX8" fmla="*/ 2012680 w 7099364"/>
              <a:gd name="connsiteY8" fmla="*/ 1405174 h 1722290"/>
              <a:gd name="connsiteX9" fmla="*/ 1623185 w 7099364"/>
              <a:gd name="connsiteY9" fmla="*/ 1310814 h 1722290"/>
              <a:gd name="connsiteX10" fmla="*/ 2098595 w 7099364"/>
              <a:gd name="connsiteY10" fmla="*/ 0 h 1722290"/>
              <a:gd name="connsiteX11" fmla="*/ 0 w 7099364"/>
              <a:gd name="connsiteY11" fmla="*/ 129044 h 1722290"/>
              <a:gd name="connsiteX12" fmla="*/ 545243 w 7099364"/>
              <a:gd name="connsiteY12" fmla="*/ 849862 h 1722290"/>
              <a:gd name="connsiteX0" fmla="*/ 7099364 w 7099364"/>
              <a:gd name="connsiteY0" fmla="*/ 1351701 h 1722290"/>
              <a:gd name="connsiteX1" fmla="*/ 6825312 w 7099364"/>
              <a:gd name="connsiteY1" fmla="*/ 1639122 h 1722290"/>
              <a:gd name="connsiteX2" fmla="*/ 6390838 w 7099364"/>
              <a:gd name="connsiteY2" fmla="*/ 1565595 h 1722290"/>
              <a:gd name="connsiteX3" fmla="*/ 5361469 w 7099364"/>
              <a:gd name="connsiteY3" fmla="*/ 1144490 h 1722290"/>
              <a:gd name="connsiteX4" fmla="*/ 4599470 w 7099364"/>
              <a:gd name="connsiteY4" fmla="*/ 1050911 h 1722290"/>
              <a:gd name="connsiteX5" fmla="*/ 3643627 w 7099364"/>
              <a:gd name="connsiteY5" fmla="*/ 1505437 h 1722290"/>
              <a:gd name="connsiteX6" fmla="*/ 2975206 w 7099364"/>
              <a:gd name="connsiteY6" fmla="*/ 1719332 h 1722290"/>
              <a:gd name="connsiteX7" fmla="*/ 2386995 w 7099364"/>
              <a:gd name="connsiteY7" fmla="*/ 1525490 h 1722290"/>
              <a:gd name="connsiteX8" fmla="*/ 2012680 w 7099364"/>
              <a:gd name="connsiteY8" fmla="*/ 1405174 h 1722290"/>
              <a:gd name="connsiteX9" fmla="*/ 1623185 w 7099364"/>
              <a:gd name="connsiteY9" fmla="*/ 1310814 h 1722290"/>
              <a:gd name="connsiteX10" fmla="*/ 2098595 w 7099364"/>
              <a:gd name="connsiteY10" fmla="*/ 0 h 1722290"/>
              <a:gd name="connsiteX11" fmla="*/ 0 w 7099364"/>
              <a:gd name="connsiteY11" fmla="*/ 129044 h 1722290"/>
              <a:gd name="connsiteX12" fmla="*/ 545243 w 7099364"/>
              <a:gd name="connsiteY12" fmla="*/ 849862 h 1722290"/>
              <a:gd name="connsiteX0" fmla="*/ 7099364 w 7099364"/>
              <a:gd name="connsiteY0" fmla="*/ 1351701 h 1722290"/>
              <a:gd name="connsiteX1" fmla="*/ 6825312 w 7099364"/>
              <a:gd name="connsiteY1" fmla="*/ 1639122 h 1722290"/>
              <a:gd name="connsiteX2" fmla="*/ 6390838 w 7099364"/>
              <a:gd name="connsiteY2" fmla="*/ 1565595 h 1722290"/>
              <a:gd name="connsiteX3" fmla="*/ 5361469 w 7099364"/>
              <a:gd name="connsiteY3" fmla="*/ 1144490 h 1722290"/>
              <a:gd name="connsiteX4" fmla="*/ 4599470 w 7099364"/>
              <a:gd name="connsiteY4" fmla="*/ 1050911 h 1722290"/>
              <a:gd name="connsiteX5" fmla="*/ 3643627 w 7099364"/>
              <a:gd name="connsiteY5" fmla="*/ 1505437 h 1722290"/>
              <a:gd name="connsiteX6" fmla="*/ 2975206 w 7099364"/>
              <a:gd name="connsiteY6" fmla="*/ 1719332 h 1722290"/>
              <a:gd name="connsiteX7" fmla="*/ 2386995 w 7099364"/>
              <a:gd name="connsiteY7" fmla="*/ 1525490 h 1722290"/>
              <a:gd name="connsiteX8" fmla="*/ 2012680 w 7099364"/>
              <a:gd name="connsiteY8" fmla="*/ 1405174 h 1722290"/>
              <a:gd name="connsiteX9" fmla="*/ 1623185 w 7099364"/>
              <a:gd name="connsiteY9" fmla="*/ 1310814 h 1722290"/>
              <a:gd name="connsiteX10" fmla="*/ 2098595 w 7099364"/>
              <a:gd name="connsiteY10" fmla="*/ 0 h 1722290"/>
              <a:gd name="connsiteX11" fmla="*/ 0 w 7099364"/>
              <a:gd name="connsiteY11" fmla="*/ 129044 h 1722290"/>
              <a:gd name="connsiteX12" fmla="*/ 579201 w 7099364"/>
              <a:gd name="connsiteY12" fmla="*/ 870237 h 1722290"/>
              <a:gd name="connsiteX0" fmla="*/ 7099364 w 7099364"/>
              <a:gd name="connsiteY0" fmla="*/ 1351701 h 1722290"/>
              <a:gd name="connsiteX1" fmla="*/ 6825312 w 7099364"/>
              <a:gd name="connsiteY1" fmla="*/ 1639122 h 1722290"/>
              <a:gd name="connsiteX2" fmla="*/ 6390838 w 7099364"/>
              <a:gd name="connsiteY2" fmla="*/ 1565595 h 1722290"/>
              <a:gd name="connsiteX3" fmla="*/ 5361469 w 7099364"/>
              <a:gd name="connsiteY3" fmla="*/ 1144490 h 1722290"/>
              <a:gd name="connsiteX4" fmla="*/ 4599470 w 7099364"/>
              <a:gd name="connsiteY4" fmla="*/ 1050911 h 1722290"/>
              <a:gd name="connsiteX5" fmla="*/ 3643627 w 7099364"/>
              <a:gd name="connsiteY5" fmla="*/ 1505437 h 1722290"/>
              <a:gd name="connsiteX6" fmla="*/ 2975206 w 7099364"/>
              <a:gd name="connsiteY6" fmla="*/ 1719332 h 1722290"/>
              <a:gd name="connsiteX7" fmla="*/ 2386995 w 7099364"/>
              <a:gd name="connsiteY7" fmla="*/ 1525490 h 1722290"/>
              <a:gd name="connsiteX8" fmla="*/ 2012680 w 7099364"/>
              <a:gd name="connsiteY8" fmla="*/ 1405174 h 1722290"/>
              <a:gd name="connsiteX9" fmla="*/ 1623185 w 7099364"/>
              <a:gd name="connsiteY9" fmla="*/ 1310814 h 1722290"/>
              <a:gd name="connsiteX10" fmla="*/ 2098595 w 7099364"/>
              <a:gd name="connsiteY10" fmla="*/ 0 h 1722290"/>
              <a:gd name="connsiteX11" fmla="*/ 0 w 7099364"/>
              <a:gd name="connsiteY11" fmla="*/ 129044 h 1722290"/>
              <a:gd name="connsiteX12" fmla="*/ 579201 w 7099364"/>
              <a:gd name="connsiteY12" fmla="*/ 870237 h 1722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99364" h="1722290">
                <a:moveTo>
                  <a:pt x="7099364" y="1351701"/>
                </a:moveTo>
                <a:cubicBezTo>
                  <a:pt x="6946741" y="1510450"/>
                  <a:pt x="6943400" y="1603473"/>
                  <a:pt x="6825312" y="1639122"/>
                </a:cubicBezTo>
                <a:cubicBezTo>
                  <a:pt x="6707224" y="1674771"/>
                  <a:pt x="6634812" y="1648034"/>
                  <a:pt x="6390838" y="1565595"/>
                </a:cubicBezTo>
                <a:cubicBezTo>
                  <a:pt x="6146864" y="1483156"/>
                  <a:pt x="5660030" y="1230271"/>
                  <a:pt x="5361469" y="1144490"/>
                </a:cubicBezTo>
                <a:cubicBezTo>
                  <a:pt x="5062908" y="1058709"/>
                  <a:pt x="4945935" y="970700"/>
                  <a:pt x="4599470" y="1050911"/>
                </a:cubicBezTo>
                <a:cubicBezTo>
                  <a:pt x="4253005" y="1131122"/>
                  <a:pt x="3914338" y="1394034"/>
                  <a:pt x="3643627" y="1505437"/>
                </a:cubicBezTo>
                <a:cubicBezTo>
                  <a:pt x="3372916" y="1616840"/>
                  <a:pt x="3184645" y="1715990"/>
                  <a:pt x="2975206" y="1719332"/>
                </a:cubicBezTo>
                <a:cubicBezTo>
                  <a:pt x="2765767" y="1722674"/>
                  <a:pt x="2534047" y="1751640"/>
                  <a:pt x="2386995" y="1525490"/>
                </a:cubicBezTo>
                <a:cubicBezTo>
                  <a:pt x="2239943" y="1299340"/>
                  <a:pt x="2129794" y="1437557"/>
                  <a:pt x="2012680" y="1405174"/>
                </a:cubicBezTo>
                <a:cubicBezTo>
                  <a:pt x="1895566" y="1372791"/>
                  <a:pt x="1677913" y="1323145"/>
                  <a:pt x="1623185" y="1310814"/>
                </a:cubicBezTo>
                <a:cubicBezTo>
                  <a:pt x="959875" y="1077629"/>
                  <a:pt x="1525840" y="538815"/>
                  <a:pt x="2098595" y="0"/>
                </a:cubicBezTo>
                <a:cubicBezTo>
                  <a:pt x="1648088" y="216206"/>
                  <a:pt x="595534" y="538003"/>
                  <a:pt x="0" y="129044"/>
                </a:cubicBezTo>
                <a:cubicBezTo>
                  <a:pt x="103326" y="511796"/>
                  <a:pt x="211006" y="691239"/>
                  <a:pt x="579201" y="870237"/>
                </a:cubicBezTo>
              </a:path>
            </a:pathLst>
          </a:custGeom>
          <a:ln w="31750" cmpd="sng">
            <a:solidFill>
              <a:srgbClr val="E6002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zh-TW" altLang="en-US" dirty="0">
              <a:solidFill>
                <a:srgbClr val="000000"/>
              </a:solidFill>
              <a:latin typeface="Arial"/>
              <a:ea typeface="微軟正黑體"/>
            </a:endParaRPr>
          </a:p>
        </p:txBody>
      </p:sp>
      <p:sp>
        <p:nvSpPr>
          <p:cNvPr id="5" name="文字方塊 4"/>
          <p:cNvSpPr txBox="1"/>
          <p:nvPr/>
        </p:nvSpPr>
        <p:spPr>
          <a:xfrm>
            <a:off x="142287" y="689306"/>
            <a:ext cx="3335264" cy="563231"/>
          </a:xfrm>
          <a:prstGeom prst="rect">
            <a:avLst/>
          </a:prstGeom>
          <a:noFill/>
        </p:spPr>
        <p:txBody>
          <a:bodyPr wrap="square" rtlCol="0" anchor="t">
            <a:spAutoFit/>
          </a:bodyPr>
          <a:lstStyle/>
          <a:p>
            <a:pPr>
              <a:lnSpc>
                <a:spcPct val="90000"/>
              </a:lnSpc>
              <a:spcAft>
                <a:spcPts val="2400"/>
              </a:spcAft>
            </a:pPr>
            <a:r>
              <a:rPr lang="en-US" altLang="zh-TW" sz="3400" spc="-100" dirty="0" smtClean="0">
                <a:solidFill>
                  <a:prstClr val="white"/>
                </a:solidFill>
                <a:latin typeface="Arial Black"/>
                <a:ea typeface="Stag Book"/>
                <a:cs typeface="Arial"/>
              </a:rPr>
              <a:t>BELT</a:t>
            </a:r>
            <a:r>
              <a:rPr lang="en-US" altLang="zh-TW" sz="3400" spc="-100" dirty="0">
                <a:solidFill>
                  <a:prstClr val="white"/>
                </a:solidFill>
                <a:latin typeface="Arial Black"/>
                <a:ea typeface="Stag Book"/>
                <a:cs typeface="Arial"/>
              </a:rPr>
              <a:t> </a:t>
            </a:r>
            <a:r>
              <a:rPr lang="en-US" altLang="zh-TW" sz="3400" spc="-100" dirty="0" smtClean="0">
                <a:solidFill>
                  <a:prstClr val="white"/>
                </a:solidFill>
                <a:latin typeface="Arial"/>
                <a:ea typeface="Stag Book"/>
                <a:cs typeface="Stag Semibold"/>
              </a:rPr>
              <a:t>&amp; </a:t>
            </a:r>
            <a:r>
              <a:rPr lang="en-US" altLang="zh-TW" sz="3400" spc="-100" dirty="0" smtClean="0">
                <a:solidFill>
                  <a:prstClr val="white"/>
                </a:solidFill>
                <a:latin typeface="Arial Black"/>
                <a:ea typeface="Stag Book"/>
                <a:cs typeface="Stag Semibold"/>
              </a:rPr>
              <a:t>ROAD</a:t>
            </a:r>
            <a:endParaRPr lang="zh-TW" altLang="en-US" sz="3400" dirty="0">
              <a:solidFill>
                <a:prstClr val="white"/>
              </a:solidFill>
              <a:latin typeface="Arial Black"/>
              <a:ea typeface="Stag Book"/>
              <a:cs typeface="Stag"/>
            </a:endParaRPr>
          </a:p>
        </p:txBody>
      </p:sp>
      <p:sp>
        <p:nvSpPr>
          <p:cNvPr id="12" name="矩形 11"/>
          <p:cNvSpPr/>
          <p:nvPr/>
        </p:nvSpPr>
        <p:spPr>
          <a:xfrm>
            <a:off x="4360560" y="415741"/>
            <a:ext cx="4707067" cy="1323439"/>
          </a:xfrm>
          <a:prstGeom prst="rect">
            <a:avLst/>
          </a:prstGeom>
        </p:spPr>
        <p:txBody>
          <a:bodyPr wrap="square">
            <a:spAutoFit/>
          </a:bodyPr>
          <a:lstStyle/>
          <a:p>
            <a:pPr>
              <a:spcAft>
                <a:spcPts val="1200"/>
              </a:spcAft>
            </a:pPr>
            <a:r>
              <a:rPr lang="en-US" altLang="zh-TW" sz="3000" dirty="0">
                <a:solidFill>
                  <a:srgbClr val="E60020"/>
                </a:solidFill>
                <a:latin typeface="Arial Black"/>
                <a:ea typeface="Stag Book"/>
                <a:cs typeface="Stag Semibold"/>
              </a:rPr>
              <a:t>Hong Kong: </a:t>
            </a:r>
          </a:p>
          <a:p>
            <a:pPr>
              <a:spcAft>
                <a:spcPts val="1200"/>
              </a:spcAft>
            </a:pPr>
            <a:r>
              <a:rPr lang="en-US" altLang="zh-TW" sz="2000" b="1" dirty="0">
                <a:solidFill>
                  <a:srgbClr val="666666"/>
                </a:solidFill>
                <a:latin typeface="Arial"/>
                <a:ea typeface="Stag Book"/>
                <a:cs typeface="Stag Semibold"/>
              </a:rPr>
              <a:t>the </a:t>
            </a:r>
            <a:r>
              <a:rPr lang="en-US" altLang="zh-TW" sz="2000" b="1" dirty="0" smtClean="0">
                <a:solidFill>
                  <a:srgbClr val="666666"/>
                </a:solidFill>
                <a:latin typeface="Arial"/>
                <a:ea typeface="Stag Book"/>
                <a:cs typeface="Stag Semibold"/>
              </a:rPr>
              <a:t>Super-Connector </a:t>
            </a:r>
            <a:r>
              <a:rPr lang="en-US" altLang="zh-TW" sz="2000" b="1" dirty="0">
                <a:solidFill>
                  <a:srgbClr val="666666"/>
                </a:solidFill>
                <a:latin typeface="Arial"/>
                <a:ea typeface="Stag Book"/>
                <a:cs typeface="Stag Semibold"/>
              </a:rPr>
              <a:t>between Mainland China and the world</a:t>
            </a:r>
          </a:p>
        </p:txBody>
      </p:sp>
      <p:sp>
        <p:nvSpPr>
          <p:cNvPr id="14" name="橢圓 13"/>
          <p:cNvSpPr/>
          <p:nvPr/>
        </p:nvSpPr>
        <p:spPr>
          <a:xfrm flipV="1">
            <a:off x="7668974" y="3588071"/>
            <a:ext cx="123148" cy="123148"/>
          </a:xfrm>
          <a:prstGeom prst="ellipse">
            <a:avLst/>
          </a:prstGeom>
          <a:solidFill>
            <a:srgbClr val="E60020"/>
          </a:solidFill>
          <a:ln w="28575" cmpd="sng">
            <a:solidFill>
              <a:schemeClr val="bg1"/>
            </a:solidFill>
          </a:ln>
          <a:effectLst>
            <a:outerShdw blurRad="111125" dist="38100" dir="2700000" algn="tl" rotWithShape="0">
              <a:prstClr val="black">
                <a:alpha val="18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dirty="0">
              <a:solidFill>
                <a:prstClr val="white"/>
              </a:solidFill>
              <a:latin typeface="Arial"/>
              <a:ea typeface="微軟正黑體"/>
            </a:endParaRPr>
          </a:p>
        </p:txBody>
      </p:sp>
      <p:sp>
        <p:nvSpPr>
          <p:cNvPr id="15" name="橢圓 14"/>
          <p:cNvSpPr/>
          <p:nvPr/>
        </p:nvSpPr>
        <p:spPr>
          <a:xfrm flipV="1">
            <a:off x="7369903" y="3887143"/>
            <a:ext cx="123148" cy="123148"/>
          </a:xfrm>
          <a:prstGeom prst="ellipse">
            <a:avLst/>
          </a:prstGeom>
          <a:solidFill>
            <a:srgbClr val="E60020"/>
          </a:solidFill>
          <a:ln w="28575" cmpd="sng">
            <a:solidFill>
              <a:schemeClr val="bg1"/>
            </a:solidFill>
          </a:ln>
          <a:effectLst>
            <a:outerShdw blurRad="111125" dist="38100" dir="2700000" algn="tl" rotWithShape="0">
              <a:prstClr val="black">
                <a:alpha val="18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dirty="0">
              <a:solidFill>
                <a:prstClr val="white"/>
              </a:solidFill>
              <a:latin typeface="Arial"/>
              <a:ea typeface="微軟正黑體"/>
            </a:endParaRPr>
          </a:p>
        </p:txBody>
      </p:sp>
      <p:sp>
        <p:nvSpPr>
          <p:cNvPr id="16" name="橢圓 15"/>
          <p:cNvSpPr/>
          <p:nvPr/>
        </p:nvSpPr>
        <p:spPr>
          <a:xfrm flipV="1">
            <a:off x="5927318" y="3403350"/>
            <a:ext cx="123148" cy="123148"/>
          </a:xfrm>
          <a:prstGeom prst="ellipse">
            <a:avLst/>
          </a:prstGeom>
          <a:solidFill>
            <a:srgbClr val="E60020"/>
          </a:solidFill>
          <a:ln w="28575" cmpd="sng">
            <a:solidFill>
              <a:schemeClr val="bg1"/>
            </a:solidFill>
          </a:ln>
          <a:effectLst>
            <a:outerShdw blurRad="111125" dist="38100" dir="2700000" algn="tl" rotWithShape="0">
              <a:prstClr val="black">
                <a:alpha val="18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dirty="0">
              <a:solidFill>
                <a:prstClr val="white"/>
              </a:solidFill>
              <a:latin typeface="Arial"/>
              <a:ea typeface="微軟正黑體"/>
            </a:endParaRPr>
          </a:p>
        </p:txBody>
      </p:sp>
      <p:sp>
        <p:nvSpPr>
          <p:cNvPr id="17" name="橢圓 16"/>
          <p:cNvSpPr/>
          <p:nvPr/>
        </p:nvSpPr>
        <p:spPr>
          <a:xfrm flipV="1">
            <a:off x="2188910" y="3569591"/>
            <a:ext cx="123148" cy="123148"/>
          </a:xfrm>
          <a:prstGeom prst="ellipse">
            <a:avLst/>
          </a:prstGeom>
          <a:solidFill>
            <a:srgbClr val="E60020"/>
          </a:solidFill>
          <a:ln w="28575" cmpd="sng">
            <a:solidFill>
              <a:schemeClr val="bg1"/>
            </a:solidFill>
          </a:ln>
          <a:effectLst>
            <a:outerShdw blurRad="111125" dist="38100" dir="2700000" algn="tl" rotWithShape="0">
              <a:prstClr val="black">
                <a:alpha val="18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dirty="0">
              <a:solidFill>
                <a:prstClr val="white"/>
              </a:solidFill>
              <a:latin typeface="Arial"/>
              <a:ea typeface="微軟正黑體"/>
            </a:endParaRPr>
          </a:p>
        </p:txBody>
      </p:sp>
      <p:sp>
        <p:nvSpPr>
          <p:cNvPr id="18" name="橢圓 17"/>
          <p:cNvSpPr/>
          <p:nvPr/>
        </p:nvSpPr>
        <p:spPr>
          <a:xfrm flipV="1">
            <a:off x="7767472" y="4628755"/>
            <a:ext cx="123148" cy="123148"/>
          </a:xfrm>
          <a:prstGeom prst="ellipse">
            <a:avLst/>
          </a:prstGeom>
          <a:solidFill>
            <a:schemeClr val="tx1">
              <a:lumMod val="75000"/>
              <a:lumOff val="25000"/>
            </a:schemeClr>
          </a:solidFill>
          <a:ln w="28575" cmpd="sng">
            <a:solidFill>
              <a:schemeClr val="bg1"/>
            </a:solidFill>
          </a:ln>
          <a:effectLst>
            <a:outerShdw blurRad="111125" dist="38100" dir="2700000" algn="tl" rotWithShape="0">
              <a:prstClr val="black">
                <a:alpha val="18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dirty="0">
              <a:solidFill>
                <a:prstClr val="white">
                  <a:lumMod val="50000"/>
                </a:prstClr>
              </a:solidFill>
              <a:latin typeface="Arial"/>
              <a:ea typeface="微軟正黑體"/>
            </a:endParaRPr>
          </a:p>
        </p:txBody>
      </p:sp>
      <p:sp>
        <p:nvSpPr>
          <p:cNvPr id="19" name="橢圓 18"/>
          <p:cNvSpPr/>
          <p:nvPr/>
        </p:nvSpPr>
        <p:spPr>
          <a:xfrm flipV="1">
            <a:off x="7424420" y="4775718"/>
            <a:ext cx="123148" cy="123148"/>
          </a:xfrm>
          <a:prstGeom prst="ellipse">
            <a:avLst/>
          </a:prstGeom>
          <a:solidFill>
            <a:schemeClr val="tx1">
              <a:lumMod val="75000"/>
              <a:lumOff val="25000"/>
            </a:schemeClr>
          </a:solidFill>
          <a:ln w="28575" cmpd="sng">
            <a:solidFill>
              <a:schemeClr val="bg1"/>
            </a:solidFill>
          </a:ln>
          <a:effectLst>
            <a:outerShdw blurRad="111125" dist="38100" dir="2700000" algn="tl" rotWithShape="0">
              <a:prstClr val="black">
                <a:alpha val="18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dirty="0">
              <a:solidFill>
                <a:prstClr val="white">
                  <a:lumMod val="50000"/>
                </a:prstClr>
              </a:solidFill>
              <a:latin typeface="Arial"/>
              <a:ea typeface="微軟正黑體"/>
            </a:endParaRPr>
          </a:p>
        </p:txBody>
      </p:sp>
      <p:sp>
        <p:nvSpPr>
          <p:cNvPr id="20" name="橢圓 19"/>
          <p:cNvSpPr/>
          <p:nvPr/>
        </p:nvSpPr>
        <p:spPr>
          <a:xfrm flipV="1">
            <a:off x="7107755" y="6407795"/>
            <a:ext cx="123148" cy="123148"/>
          </a:xfrm>
          <a:prstGeom prst="ellipse">
            <a:avLst/>
          </a:prstGeom>
          <a:solidFill>
            <a:schemeClr val="tx1">
              <a:lumMod val="75000"/>
              <a:lumOff val="25000"/>
            </a:schemeClr>
          </a:solidFill>
          <a:ln w="28575" cmpd="sng">
            <a:solidFill>
              <a:schemeClr val="bg1"/>
            </a:solidFill>
          </a:ln>
          <a:effectLst>
            <a:outerShdw blurRad="111125" dist="38100" dir="2700000" algn="tl" rotWithShape="0">
              <a:prstClr val="black">
                <a:alpha val="18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dirty="0">
              <a:solidFill>
                <a:prstClr val="white">
                  <a:lumMod val="50000"/>
                </a:prstClr>
              </a:solidFill>
              <a:latin typeface="Arial"/>
              <a:ea typeface="微軟正黑體"/>
            </a:endParaRPr>
          </a:p>
        </p:txBody>
      </p:sp>
      <p:sp>
        <p:nvSpPr>
          <p:cNvPr id="21" name="橢圓 20"/>
          <p:cNvSpPr/>
          <p:nvPr/>
        </p:nvSpPr>
        <p:spPr>
          <a:xfrm flipV="1">
            <a:off x="6351277" y="5880020"/>
            <a:ext cx="123148" cy="123148"/>
          </a:xfrm>
          <a:prstGeom prst="ellipse">
            <a:avLst/>
          </a:prstGeom>
          <a:solidFill>
            <a:schemeClr val="tx1">
              <a:lumMod val="75000"/>
              <a:lumOff val="25000"/>
            </a:schemeClr>
          </a:solidFill>
          <a:ln w="28575" cmpd="sng">
            <a:solidFill>
              <a:schemeClr val="bg1"/>
            </a:solidFill>
          </a:ln>
          <a:effectLst>
            <a:outerShdw blurRad="111125" dist="38100" dir="2700000" algn="tl" rotWithShape="0">
              <a:prstClr val="black">
                <a:alpha val="18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dirty="0">
              <a:solidFill>
                <a:prstClr val="white">
                  <a:lumMod val="50000"/>
                </a:prstClr>
              </a:solidFill>
              <a:latin typeface="Arial"/>
              <a:ea typeface="微軟正黑體"/>
            </a:endParaRPr>
          </a:p>
        </p:txBody>
      </p:sp>
      <p:sp>
        <p:nvSpPr>
          <p:cNvPr id="22" name="橢圓 21"/>
          <p:cNvSpPr/>
          <p:nvPr/>
        </p:nvSpPr>
        <p:spPr>
          <a:xfrm flipV="1">
            <a:off x="5981837" y="4751904"/>
            <a:ext cx="123148" cy="123148"/>
          </a:xfrm>
          <a:prstGeom prst="ellipse">
            <a:avLst/>
          </a:prstGeom>
          <a:solidFill>
            <a:schemeClr val="tx1">
              <a:lumMod val="75000"/>
              <a:lumOff val="25000"/>
            </a:schemeClr>
          </a:solidFill>
          <a:ln w="28575" cmpd="sng">
            <a:solidFill>
              <a:schemeClr val="bg1"/>
            </a:solidFill>
          </a:ln>
          <a:effectLst>
            <a:outerShdw blurRad="111125" dist="38100" dir="2700000" algn="tl" rotWithShape="0">
              <a:prstClr val="black">
                <a:alpha val="18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dirty="0">
              <a:solidFill>
                <a:prstClr val="white">
                  <a:lumMod val="50000"/>
                </a:prstClr>
              </a:solidFill>
              <a:latin typeface="Arial"/>
              <a:ea typeface="微軟正黑體"/>
            </a:endParaRPr>
          </a:p>
        </p:txBody>
      </p:sp>
      <p:sp>
        <p:nvSpPr>
          <p:cNvPr id="23" name="橢圓 22"/>
          <p:cNvSpPr/>
          <p:nvPr/>
        </p:nvSpPr>
        <p:spPr>
          <a:xfrm flipV="1">
            <a:off x="5436082" y="5817560"/>
            <a:ext cx="123148" cy="123148"/>
          </a:xfrm>
          <a:prstGeom prst="ellipse">
            <a:avLst/>
          </a:prstGeom>
          <a:solidFill>
            <a:schemeClr val="tx1">
              <a:lumMod val="75000"/>
              <a:lumOff val="25000"/>
            </a:schemeClr>
          </a:solidFill>
          <a:ln w="28575" cmpd="sng">
            <a:solidFill>
              <a:schemeClr val="bg1"/>
            </a:solidFill>
          </a:ln>
          <a:effectLst>
            <a:outerShdw blurRad="111125" dist="38100" dir="2700000" algn="tl" rotWithShape="0">
              <a:prstClr val="black">
                <a:alpha val="18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dirty="0">
              <a:solidFill>
                <a:prstClr val="white">
                  <a:lumMod val="50000"/>
                </a:prstClr>
              </a:solidFill>
              <a:latin typeface="Arial"/>
              <a:ea typeface="微軟正黑體"/>
            </a:endParaRPr>
          </a:p>
        </p:txBody>
      </p:sp>
      <p:sp>
        <p:nvSpPr>
          <p:cNvPr id="24" name="橢圓 23"/>
          <p:cNvSpPr/>
          <p:nvPr/>
        </p:nvSpPr>
        <p:spPr>
          <a:xfrm flipV="1">
            <a:off x="5145808" y="5465710"/>
            <a:ext cx="123148" cy="123148"/>
          </a:xfrm>
          <a:prstGeom prst="ellipse">
            <a:avLst/>
          </a:prstGeom>
          <a:solidFill>
            <a:schemeClr val="tx1">
              <a:lumMod val="75000"/>
              <a:lumOff val="25000"/>
            </a:schemeClr>
          </a:solidFill>
          <a:ln w="28575" cmpd="sng">
            <a:solidFill>
              <a:schemeClr val="bg1"/>
            </a:solidFill>
          </a:ln>
          <a:effectLst>
            <a:outerShdw blurRad="111125" dist="38100" dir="2700000" algn="tl" rotWithShape="0">
              <a:prstClr val="black">
                <a:alpha val="18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dirty="0">
              <a:solidFill>
                <a:prstClr val="white">
                  <a:lumMod val="50000"/>
                </a:prstClr>
              </a:solidFill>
              <a:latin typeface="Arial"/>
              <a:ea typeface="微軟正黑體"/>
            </a:endParaRPr>
          </a:p>
        </p:txBody>
      </p:sp>
      <p:sp>
        <p:nvSpPr>
          <p:cNvPr id="25" name="橢圓 24"/>
          <p:cNvSpPr/>
          <p:nvPr/>
        </p:nvSpPr>
        <p:spPr>
          <a:xfrm flipV="1">
            <a:off x="4934696" y="4787512"/>
            <a:ext cx="123148" cy="123148"/>
          </a:xfrm>
          <a:prstGeom prst="ellipse">
            <a:avLst/>
          </a:prstGeom>
          <a:solidFill>
            <a:schemeClr val="tx1">
              <a:lumMod val="75000"/>
              <a:lumOff val="25000"/>
            </a:schemeClr>
          </a:solidFill>
          <a:ln w="28575" cmpd="sng">
            <a:solidFill>
              <a:schemeClr val="bg1"/>
            </a:solidFill>
          </a:ln>
          <a:effectLst>
            <a:outerShdw blurRad="111125" dist="38100" dir="2700000" algn="tl" rotWithShape="0">
              <a:prstClr val="black">
                <a:alpha val="18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dirty="0">
              <a:solidFill>
                <a:prstClr val="white">
                  <a:lumMod val="50000"/>
                </a:prstClr>
              </a:solidFill>
              <a:latin typeface="Arial"/>
              <a:ea typeface="微軟正黑體"/>
            </a:endParaRPr>
          </a:p>
        </p:txBody>
      </p:sp>
      <p:sp>
        <p:nvSpPr>
          <p:cNvPr id="26" name="橢圓 25"/>
          <p:cNvSpPr/>
          <p:nvPr/>
        </p:nvSpPr>
        <p:spPr>
          <a:xfrm flipV="1">
            <a:off x="4107850" y="4752328"/>
            <a:ext cx="123148" cy="123148"/>
          </a:xfrm>
          <a:prstGeom prst="ellipse">
            <a:avLst/>
          </a:prstGeom>
          <a:solidFill>
            <a:schemeClr val="tx1">
              <a:lumMod val="75000"/>
              <a:lumOff val="25000"/>
            </a:schemeClr>
          </a:solidFill>
          <a:ln w="28575" cmpd="sng">
            <a:solidFill>
              <a:schemeClr val="bg1"/>
            </a:solidFill>
          </a:ln>
          <a:effectLst>
            <a:outerShdw blurRad="111125" dist="38100" dir="2700000" algn="tl" rotWithShape="0">
              <a:prstClr val="black">
                <a:alpha val="18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dirty="0">
              <a:solidFill>
                <a:prstClr val="white">
                  <a:lumMod val="50000"/>
                </a:prstClr>
              </a:solidFill>
              <a:latin typeface="Arial"/>
              <a:ea typeface="微軟正黑體"/>
            </a:endParaRPr>
          </a:p>
        </p:txBody>
      </p:sp>
      <p:sp>
        <p:nvSpPr>
          <p:cNvPr id="27" name="橢圓 26"/>
          <p:cNvSpPr/>
          <p:nvPr/>
        </p:nvSpPr>
        <p:spPr>
          <a:xfrm flipV="1">
            <a:off x="3421742" y="4240386"/>
            <a:ext cx="123148" cy="123148"/>
          </a:xfrm>
          <a:prstGeom prst="ellipse">
            <a:avLst/>
          </a:prstGeom>
          <a:solidFill>
            <a:schemeClr val="tx1">
              <a:lumMod val="75000"/>
              <a:lumOff val="25000"/>
            </a:schemeClr>
          </a:solidFill>
          <a:ln w="28575" cmpd="sng">
            <a:solidFill>
              <a:schemeClr val="bg1"/>
            </a:solidFill>
          </a:ln>
          <a:effectLst>
            <a:outerShdw blurRad="111125" dist="38100" dir="2700000" algn="tl" rotWithShape="0">
              <a:prstClr val="black">
                <a:alpha val="18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dirty="0">
              <a:solidFill>
                <a:prstClr val="white">
                  <a:lumMod val="50000"/>
                </a:prstClr>
              </a:solidFill>
              <a:latin typeface="Arial"/>
              <a:ea typeface="微軟正黑體"/>
            </a:endParaRPr>
          </a:p>
        </p:txBody>
      </p:sp>
      <p:sp>
        <p:nvSpPr>
          <p:cNvPr id="28" name="5 角星形 27"/>
          <p:cNvSpPr/>
          <p:nvPr/>
        </p:nvSpPr>
        <p:spPr>
          <a:xfrm>
            <a:off x="7577477" y="4681538"/>
            <a:ext cx="228701" cy="228701"/>
          </a:xfrm>
          <a:prstGeom prst="star5">
            <a:avLst/>
          </a:prstGeom>
          <a:solidFill>
            <a:srgbClr val="E60020"/>
          </a:solidFill>
          <a:ln w="19050" cmpd="sng">
            <a:solidFill>
              <a:srgbClr val="FFFFFF"/>
            </a:solidFill>
          </a:ln>
          <a:effectLst>
            <a:outerShdw blurRad="111125" dist="38100" dir="2700000" algn="tl" rotWithShape="0">
              <a:prstClr val="black">
                <a:alpha val="18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a:solidFill>
                <a:prstClr val="white"/>
              </a:solidFill>
              <a:latin typeface="Arial"/>
              <a:ea typeface="微軟正黑體"/>
            </a:endParaRPr>
          </a:p>
        </p:txBody>
      </p:sp>
      <p:sp>
        <p:nvSpPr>
          <p:cNvPr id="29" name="文字方塊 28"/>
          <p:cNvSpPr txBox="1"/>
          <p:nvPr/>
        </p:nvSpPr>
        <p:spPr>
          <a:xfrm>
            <a:off x="7424420" y="4848490"/>
            <a:ext cx="1069502" cy="268597"/>
          </a:xfrm>
          <a:prstGeom prst="rect">
            <a:avLst/>
          </a:prstGeom>
          <a:noFill/>
          <a:ln w="19050" cmpd="sng">
            <a:noFill/>
          </a:ln>
        </p:spPr>
        <p:txBody>
          <a:bodyPr wrap="none" rtlCol="0">
            <a:spAutoFit/>
          </a:bodyPr>
          <a:lstStyle/>
          <a:p>
            <a:r>
              <a:rPr kumimoji="1" lang="en-US" altLang="zh-TW" sz="1200" dirty="0" smtClean="0">
                <a:solidFill>
                  <a:srgbClr val="E60020"/>
                </a:solidFill>
                <a:latin typeface="Arial Black"/>
                <a:ea typeface="微軟正黑體"/>
              </a:rPr>
              <a:t>Hong</a:t>
            </a:r>
            <a:r>
              <a:rPr kumimoji="1" lang="zh-TW" altLang="en-US" sz="1200" dirty="0" smtClean="0">
                <a:solidFill>
                  <a:srgbClr val="E60020"/>
                </a:solidFill>
                <a:latin typeface="Arial Black"/>
                <a:ea typeface="微軟正黑體"/>
              </a:rPr>
              <a:t> </a:t>
            </a:r>
            <a:r>
              <a:rPr kumimoji="1" lang="en-US" altLang="zh-TW" sz="1200" dirty="0" smtClean="0">
                <a:solidFill>
                  <a:srgbClr val="E60020"/>
                </a:solidFill>
                <a:latin typeface="Arial Black"/>
                <a:ea typeface="微軟正黑體"/>
              </a:rPr>
              <a:t>Kong</a:t>
            </a:r>
            <a:endParaRPr kumimoji="1" lang="zh-TW" altLang="en-US" sz="1200" dirty="0">
              <a:solidFill>
                <a:srgbClr val="E60020"/>
              </a:solidFill>
              <a:latin typeface="Arial"/>
              <a:ea typeface="微軟正黑體"/>
            </a:endParaRPr>
          </a:p>
        </p:txBody>
      </p:sp>
      <p:grpSp>
        <p:nvGrpSpPr>
          <p:cNvPr id="34" name="群組 33"/>
          <p:cNvGrpSpPr/>
          <p:nvPr/>
        </p:nvGrpSpPr>
        <p:grpSpPr>
          <a:xfrm>
            <a:off x="289334" y="5023215"/>
            <a:ext cx="2181533" cy="536267"/>
            <a:chOff x="1527312" y="5983946"/>
            <a:chExt cx="1920885" cy="472194"/>
          </a:xfrm>
          <a:effectLst/>
        </p:grpSpPr>
        <p:pic>
          <p:nvPicPr>
            <p:cNvPr id="30" name="圖片 29"/>
            <p:cNvPicPr>
              <a:picLocks noChangeAspect="1"/>
            </p:cNvPicPr>
            <p:nvPr/>
          </p:nvPicPr>
          <p:blipFill>
            <a:blip r:embed="rId3"/>
            <a:stretch>
              <a:fillRect/>
            </a:stretch>
          </p:blipFill>
          <p:spPr>
            <a:xfrm>
              <a:off x="1527312" y="5983946"/>
              <a:ext cx="1920885" cy="472194"/>
            </a:xfrm>
            <a:prstGeom prst="rect">
              <a:avLst/>
            </a:prstGeom>
            <a:effectLst>
              <a:outerShdw blurRad="53975" dist="25400" dir="2700000" algn="tl" rotWithShape="0">
                <a:prstClr val="black">
                  <a:alpha val="21000"/>
                </a:prstClr>
              </a:outerShdw>
            </a:effectLst>
          </p:spPr>
        </p:pic>
        <p:sp>
          <p:nvSpPr>
            <p:cNvPr id="31" name="矩形 30"/>
            <p:cNvSpPr/>
            <p:nvPr/>
          </p:nvSpPr>
          <p:spPr>
            <a:xfrm>
              <a:off x="1927020" y="6202217"/>
              <a:ext cx="1318294" cy="183948"/>
            </a:xfrm>
            <a:prstGeom prst="rect">
              <a:avLst/>
            </a:prstGeom>
          </p:spPr>
          <p:txBody>
            <a:bodyPr wrap="none">
              <a:spAutoFit/>
            </a:bodyPr>
            <a:lstStyle/>
            <a:p>
              <a:r>
                <a:rPr lang="en-US" altLang="zh-TW" sz="800" b="1" dirty="0">
                  <a:solidFill>
                    <a:srgbClr val="000000"/>
                  </a:solidFill>
                  <a:latin typeface="Arial"/>
                  <a:ea typeface="微軟正黑體"/>
                </a:rPr>
                <a:t>21st Century Maritime Road</a:t>
              </a:r>
              <a:endParaRPr lang="zh-TW" altLang="en-US" sz="800" b="1" dirty="0">
                <a:solidFill>
                  <a:srgbClr val="000000"/>
                </a:solidFill>
                <a:latin typeface="Arial"/>
                <a:ea typeface="微軟正黑體"/>
              </a:endParaRPr>
            </a:p>
          </p:txBody>
        </p:sp>
        <p:sp>
          <p:nvSpPr>
            <p:cNvPr id="32" name="矩形 31"/>
            <p:cNvSpPr/>
            <p:nvPr/>
          </p:nvSpPr>
          <p:spPr>
            <a:xfrm>
              <a:off x="1927020" y="6042863"/>
              <a:ext cx="1197851" cy="183948"/>
            </a:xfrm>
            <a:prstGeom prst="rect">
              <a:avLst/>
            </a:prstGeom>
          </p:spPr>
          <p:txBody>
            <a:bodyPr wrap="none">
              <a:spAutoFit/>
            </a:bodyPr>
            <a:lstStyle/>
            <a:p>
              <a:r>
                <a:rPr lang="en-US" altLang="zh-TW" sz="800" b="1" dirty="0">
                  <a:solidFill>
                    <a:srgbClr val="000000"/>
                  </a:solidFill>
                  <a:latin typeface="Arial"/>
                  <a:ea typeface="微軟正黑體"/>
                </a:rPr>
                <a:t>Silk Road Economic Belt</a:t>
              </a:r>
              <a:endParaRPr lang="zh-TW" altLang="en-US" sz="800" b="1" dirty="0">
                <a:solidFill>
                  <a:srgbClr val="000000"/>
                </a:solidFill>
                <a:latin typeface="Arial"/>
                <a:ea typeface="微軟正黑體"/>
              </a:endParaRPr>
            </a:p>
          </p:txBody>
        </p:sp>
        <p:pic>
          <p:nvPicPr>
            <p:cNvPr id="33" name="圖片 32"/>
            <p:cNvPicPr>
              <a:picLocks noChangeAspect="1"/>
            </p:cNvPicPr>
            <p:nvPr/>
          </p:nvPicPr>
          <p:blipFill>
            <a:blip r:embed="rId4"/>
            <a:stretch>
              <a:fillRect/>
            </a:stretch>
          </p:blipFill>
          <p:spPr>
            <a:xfrm>
              <a:off x="1634247" y="6111855"/>
              <a:ext cx="271084" cy="195181"/>
            </a:xfrm>
            <a:prstGeom prst="rect">
              <a:avLst/>
            </a:prstGeom>
          </p:spPr>
        </p:pic>
      </p:grpSp>
      <p:sp>
        <p:nvSpPr>
          <p:cNvPr id="40" name="文字方塊 39"/>
          <p:cNvSpPr txBox="1"/>
          <p:nvPr/>
        </p:nvSpPr>
        <p:spPr>
          <a:xfrm>
            <a:off x="2239024" y="3443807"/>
            <a:ext cx="710451" cy="246221"/>
          </a:xfrm>
          <a:prstGeom prst="rect">
            <a:avLst/>
          </a:prstGeom>
          <a:noFill/>
        </p:spPr>
        <p:txBody>
          <a:bodyPr wrap="none" rtlCol="0">
            <a:spAutoFit/>
          </a:bodyPr>
          <a:lstStyle/>
          <a:p>
            <a:r>
              <a:rPr kumimoji="1" lang="en-US" altLang="zh-TW" sz="1000" b="1" dirty="0" smtClean="0">
                <a:solidFill>
                  <a:srgbClr val="000000"/>
                </a:solidFill>
                <a:latin typeface="Arial"/>
                <a:ea typeface="微軟正黑體"/>
              </a:rPr>
              <a:t>TURKEY</a:t>
            </a:r>
            <a:endParaRPr kumimoji="1" lang="zh-TW" altLang="en-US" sz="1000" b="1" dirty="0">
              <a:solidFill>
                <a:srgbClr val="000000"/>
              </a:solidFill>
              <a:latin typeface="Arial"/>
              <a:ea typeface="微軟正黑體"/>
            </a:endParaRPr>
          </a:p>
        </p:txBody>
      </p:sp>
      <p:sp>
        <p:nvSpPr>
          <p:cNvPr id="41" name="文字方塊 40"/>
          <p:cNvSpPr txBox="1"/>
          <p:nvPr/>
        </p:nvSpPr>
        <p:spPr>
          <a:xfrm>
            <a:off x="3619183" y="4034076"/>
            <a:ext cx="498128" cy="246221"/>
          </a:xfrm>
          <a:prstGeom prst="rect">
            <a:avLst/>
          </a:prstGeom>
          <a:noFill/>
        </p:spPr>
        <p:txBody>
          <a:bodyPr wrap="none" rtlCol="0">
            <a:spAutoFit/>
          </a:bodyPr>
          <a:lstStyle/>
          <a:p>
            <a:r>
              <a:rPr kumimoji="1" lang="en-US" altLang="zh-TW" sz="1000" b="1" dirty="0" smtClean="0">
                <a:solidFill>
                  <a:srgbClr val="000000"/>
                </a:solidFill>
                <a:latin typeface="Arial"/>
                <a:ea typeface="微軟正黑體"/>
              </a:rPr>
              <a:t>IRAN</a:t>
            </a:r>
            <a:endParaRPr kumimoji="1" lang="zh-TW" altLang="en-US" sz="1000" b="1" dirty="0">
              <a:solidFill>
                <a:srgbClr val="000000"/>
              </a:solidFill>
              <a:latin typeface="Arial"/>
              <a:ea typeface="微軟正黑體"/>
            </a:endParaRPr>
          </a:p>
        </p:txBody>
      </p:sp>
      <p:sp>
        <p:nvSpPr>
          <p:cNvPr id="42" name="文字方塊 41"/>
          <p:cNvSpPr txBox="1"/>
          <p:nvPr/>
        </p:nvSpPr>
        <p:spPr>
          <a:xfrm>
            <a:off x="2710090" y="4030077"/>
            <a:ext cx="505267" cy="246221"/>
          </a:xfrm>
          <a:prstGeom prst="rect">
            <a:avLst/>
          </a:prstGeom>
          <a:noFill/>
        </p:spPr>
        <p:txBody>
          <a:bodyPr wrap="none" rtlCol="0">
            <a:spAutoFit/>
          </a:bodyPr>
          <a:lstStyle/>
          <a:p>
            <a:r>
              <a:rPr kumimoji="1" lang="en-US" altLang="zh-TW" sz="1000" b="1" dirty="0" smtClean="0">
                <a:solidFill>
                  <a:srgbClr val="000000"/>
                </a:solidFill>
                <a:latin typeface="Arial"/>
                <a:ea typeface="微軟正黑體"/>
              </a:rPr>
              <a:t>IRAQ</a:t>
            </a:r>
            <a:endParaRPr kumimoji="1" lang="zh-TW" altLang="en-US" sz="1000" b="1" dirty="0">
              <a:solidFill>
                <a:srgbClr val="000000"/>
              </a:solidFill>
              <a:latin typeface="Arial"/>
              <a:ea typeface="微軟正黑體"/>
            </a:endParaRPr>
          </a:p>
        </p:txBody>
      </p:sp>
      <p:sp>
        <p:nvSpPr>
          <p:cNvPr id="43" name="文字方塊 42"/>
          <p:cNvSpPr txBox="1"/>
          <p:nvPr/>
        </p:nvSpPr>
        <p:spPr>
          <a:xfrm>
            <a:off x="6227420" y="3954780"/>
            <a:ext cx="585980" cy="246221"/>
          </a:xfrm>
          <a:prstGeom prst="rect">
            <a:avLst/>
          </a:prstGeom>
          <a:noFill/>
        </p:spPr>
        <p:txBody>
          <a:bodyPr wrap="none" rtlCol="0">
            <a:spAutoFit/>
          </a:bodyPr>
          <a:lstStyle/>
          <a:p>
            <a:r>
              <a:rPr kumimoji="1" lang="en-US" altLang="zh-TW" sz="1000" b="1" dirty="0" smtClean="0">
                <a:solidFill>
                  <a:srgbClr val="000000"/>
                </a:solidFill>
                <a:latin typeface="Arial"/>
                <a:ea typeface="微軟正黑體"/>
              </a:rPr>
              <a:t>CHINA</a:t>
            </a:r>
            <a:endParaRPr kumimoji="1" lang="zh-TW" altLang="en-US" sz="1000" b="1" dirty="0">
              <a:solidFill>
                <a:srgbClr val="000000"/>
              </a:solidFill>
              <a:latin typeface="Arial"/>
              <a:ea typeface="微軟正黑體"/>
            </a:endParaRPr>
          </a:p>
        </p:txBody>
      </p:sp>
      <p:sp>
        <p:nvSpPr>
          <p:cNvPr id="44" name="文字方塊 43"/>
          <p:cNvSpPr txBox="1"/>
          <p:nvPr/>
        </p:nvSpPr>
        <p:spPr>
          <a:xfrm>
            <a:off x="5109684" y="4784114"/>
            <a:ext cx="530915" cy="246221"/>
          </a:xfrm>
          <a:prstGeom prst="rect">
            <a:avLst/>
          </a:prstGeom>
          <a:noFill/>
        </p:spPr>
        <p:txBody>
          <a:bodyPr wrap="none" rtlCol="0">
            <a:spAutoFit/>
          </a:bodyPr>
          <a:lstStyle/>
          <a:p>
            <a:r>
              <a:rPr kumimoji="1" lang="en-US" altLang="zh-TW" sz="1000" b="1" dirty="0" smtClean="0">
                <a:solidFill>
                  <a:srgbClr val="000000"/>
                </a:solidFill>
                <a:latin typeface="Arial"/>
                <a:ea typeface="微軟正黑體"/>
              </a:rPr>
              <a:t>INDIA</a:t>
            </a:r>
            <a:endParaRPr kumimoji="1" lang="zh-TW" altLang="en-US" sz="1000" b="1" dirty="0">
              <a:solidFill>
                <a:srgbClr val="000000"/>
              </a:solidFill>
              <a:latin typeface="Arial"/>
              <a:ea typeface="微軟正黑體"/>
            </a:endParaRPr>
          </a:p>
        </p:txBody>
      </p:sp>
      <p:sp>
        <p:nvSpPr>
          <p:cNvPr id="45" name="文字方塊 44"/>
          <p:cNvSpPr txBox="1"/>
          <p:nvPr/>
        </p:nvSpPr>
        <p:spPr>
          <a:xfrm>
            <a:off x="5049228" y="5940708"/>
            <a:ext cx="878090" cy="246221"/>
          </a:xfrm>
          <a:prstGeom prst="rect">
            <a:avLst/>
          </a:prstGeom>
          <a:noFill/>
        </p:spPr>
        <p:txBody>
          <a:bodyPr wrap="none" rtlCol="0">
            <a:spAutoFit/>
          </a:bodyPr>
          <a:lstStyle/>
          <a:p>
            <a:r>
              <a:rPr kumimoji="1" lang="en-US" altLang="zh-TW" sz="1000" b="1" dirty="0" smtClean="0">
                <a:solidFill>
                  <a:srgbClr val="000000"/>
                </a:solidFill>
                <a:latin typeface="Arial"/>
                <a:ea typeface="微軟正黑體"/>
              </a:rPr>
              <a:t>SRI</a:t>
            </a:r>
            <a:r>
              <a:rPr kumimoji="1" lang="en-US" altLang="zh-TW" sz="1000" b="1" dirty="0">
                <a:solidFill>
                  <a:srgbClr val="000000"/>
                </a:solidFill>
                <a:latin typeface="Arial"/>
                <a:ea typeface="微軟正黑體"/>
              </a:rPr>
              <a:t> </a:t>
            </a:r>
            <a:r>
              <a:rPr kumimoji="1" lang="en-US" altLang="zh-TW" sz="1000" b="1" dirty="0" smtClean="0">
                <a:solidFill>
                  <a:srgbClr val="000000"/>
                </a:solidFill>
                <a:latin typeface="Arial"/>
                <a:ea typeface="微軟正黑體"/>
              </a:rPr>
              <a:t>LANKA</a:t>
            </a:r>
            <a:endParaRPr kumimoji="1" lang="zh-TW" altLang="en-US" sz="1000" b="1" dirty="0">
              <a:solidFill>
                <a:srgbClr val="000000"/>
              </a:solidFill>
              <a:latin typeface="Arial"/>
              <a:ea typeface="微軟正黑體"/>
            </a:endParaRPr>
          </a:p>
        </p:txBody>
      </p:sp>
      <p:sp>
        <p:nvSpPr>
          <p:cNvPr id="46" name="文字方塊 45"/>
          <p:cNvSpPr txBox="1"/>
          <p:nvPr/>
        </p:nvSpPr>
        <p:spPr>
          <a:xfrm>
            <a:off x="7601493" y="6580397"/>
            <a:ext cx="892429" cy="246221"/>
          </a:xfrm>
          <a:prstGeom prst="rect">
            <a:avLst/>
          </a:prstGeom>
          <a:noFill/>
        </p:spPr>
        <p:txBody>
          <a:bodyPr wrap="none" rtlCol="0">
            <a:spAutoFit/>
          </a:bodyPr>
          <a:lstStyle/>
          <a:p>
            <a:r>
              <a:rPr kumimoji="1" lang="en-US" altLang="zh-TW" sz="1000" b="1" dirty="0" smtClean="0">
                <a:solidFill>
                  <a:srgbClr val="000000"/>
                </a:solidFill>
                <a:latin typeface="Arial"/>
                <a:ea typeface="微軟正黑體"/>
              </a:rPr>
              <a:t>INDONESIA</a:t>
            </a:r>
            <a:endParaRPr kumimoji="1" lang="zh-TW" altLang="en-US" sz="1000" b="1" dirty="0">
              <a:solidFill>
                <a:srgbClr val="000000"/>
              </a:solidFill>
              <a:latin typeface="Arial"/>
              <a:ea typeface="微軟正黑體"/>
            </a:endParaRPr>
          </a:p>
        </p:txBody>
      </p:sp>
      <p:sp>
        <p:nvSpPr>
          <p:cNvPr id="47" name="文字方塊 46"/>
          <p:cNvSpPr txBox="1"/>
          <p:nvPr/>
        </p:nvSpPr>
        <p:spPr>
          <a:xfrm>
            <a:off x="6443321" y="5137823"/>
            <a:ext cx="840019" cy="246221"/>
          </a:xfrm>
          <a:prstGeom prst="rect">
            <a:avLst/>
          </a:prstGeom>
          <a:noFill/>
        </p:spPr>
        <p:txBody>
          <a:bodyPr wrap="none" rtlCol="0">
            <a:spAutoFit/>
          </a:bodyPr>
          <a:lstStyle/>
          <a:p>
            <a:r>
              <a:rPr kumimoji="1" lang="en-US" altLang="zh-TW" sz="1000" b="1" dirty="0" smtClean="0">
                <a:solidFill>
                  <a:srgbClr val="000000"/>
                </a:solidFill>
                <a:latin typeface="Arial"/>
                <a:ea typeface="微軟正黑體"/>
              </a:rPr>
              <a:t>THAILAND</a:t>
            </a:r>
            <a:endParaRPr kumimoji="1" lang="zh-TW" altLang="en-US" sz="1000" b="1" dirty="0">
              <a:solidFill>
                <a:srgbClr val="000000"/>
              </a:solidFill>
              <a:latin typeface="Arial"/>
              <a:ea typeface="微軟正黑體"/>
            </a:endParaRPr>
          </a:p>
        </p:txBody>
      </p:sp>
      <p:sp>
        <p:nvSpPr>
          <p:cNvPr id="48" name="文字方塊 47"/>
          <p:cNvSpPr txBox="1"/>
          <p:nvPr/>
        </p:nvSpPr>
        <p:spPr>
          <a:xfrm>
            <a:off x="7447835" y="3357075"/>
            <a:ext cx="492643" cy="215444"/>
          </a:xfrm>
          <a:prstGeom prst="rect">
            <a:avLst/>
          </a:prstGeom>
          <a:noFill/>
        </p:spPr>
        <p:txBody>
          <a:bodyPr wrap="none" rtlCol="0">
            <a:spAutoFit/>
          </a:bodyPr>
          <a:lstStyle/>
          <a:p>
            <a:r>
              <a:rPr kumimoji="1" lang="en-US" altLang="zh-TW" sz="800" dirty="0" smtClean="0">
                <a:solidFill>
                  <a:srgbClr val="000000"/>
                </a:solidFill>
                <a:latin typeface="Arial"/>
                <a:ea typeface="微軟正黑體"/>
              </a:rPr>
              <a:t>Beijing</a:t>
            </a:r>
            <a:endParaRPr kumimoji="1" lang="zh-TW" altLang="en-US" sz="800" dirty="0">
              <a:solidFill>
                <a:srgbClr val="000000"/>
              </a:solidFill>
              <a:latin typeface="Arial"/>
              <a:ea typeface="微軟正黑體"/>
            </a:endParaRPr>
          </a:p>
        </p:txBody>
      </p:sp>
      <p:sp>
        <p:nvSpPr>
          <p:cNvPr id="49" name="文字方塊 48"/>
          <p:cNvSpPr txBox="1"/>
          <p:nvPr/>
        </p:nvSpPr>
        <p:spPr>
          <a:xfrm>
            <a:off x="5640599" y="3510946"/>
            <a:ext cx="518091" cy="215444"/>
          </a:xfrm>
          <a:prstGeom prst="rect">
            <a:avLst/>
          </a:prstGeom>
          <a:noFill/>
        </p:spPr>
        <p:txBody>
          <a:bodyPr wrap="none" rtlCol="0">
            <a:spAutoFit/>
          </a:bodyPr>
          <a:lstStyle/>
          <a:p>
            <a:r>
              <a:rPr kumimoji="1" lang="en-US" altLang="zh-TW" sz="800" dirty="0" smtClean="0">
                <a:solidFill>
                  <a:srgbClr val="000000"/>
                </a:solidFill>
                <a:latin typeface="Arial"/>
                <a:ea typeface="微軟正黑體"/>
              </a:rPr>
              <a:t>Urumqi</a:t>
            </a:r>
            <a:endParaRPr kumimoji="1" lang="zh-TW" altLang="en-US" sz="800" dirty="0">
              <a:solidFill>
                <a:srgbClr val="000000"/>
              </a:solidFill>
              <a:latin typeface="Arial"/>
              <a:ea typeface="微軟正黑體"/>
            </a:endParaRPr>
          </a:p>
        </p:txBody>
      </p:sp>
      <p:sp>
        <p:nvSpPr>
          <p:cNvPr id="50" name="文字方塊 49"/>
          <p:cNvSpPr txBox="1"/>
          <p:nvPr/>
        </p:nvSpPr>
        <p:spPr>
          <a:xfrm>
            <a:off x="3001315" y="4214466"/>
            <a:ext cx="452668" cy="215444"/>
          </a:xfrm>
          <a:prstGeom prst="rect">
            <a:avLst/>
          </a:prstGeom>
          <a:noFill/>
        </p:spPr>
        <p:txBody>
          <a:bodyPr wrap="none" rtlCol="0">
            <a:spAutoFit/>
          </a:bodyPr>
          <a:lstStyle/>
          <a:p>
            <a:r>
              <a:rPr kumimoji="1" lang="en-US" altLang="zh-TW" sz="800" dirty="0" smtClean="0">
                <a:solidFill>
                  <a:srgbClr val="000000"/>
                </a:solidFill>
                <a:latin typeface="Arial"/>
                <a:ea typeface="微軟正黑體"/>
              </a:rPr>
              <a:t>Basra</a:t>
            </a:r>
            <a:endParaRPr kumimoji="1" lang="zh-TW" altLang="en-US" sz="800" dirty="0">
              <a:solidFill>
                <a:srgbClr val="000000"/>
              </a:solidFill>
              <a:latin typeface="Arial"/>
              <a:ea typeface="微軟正黑體"/>
            </a:endParaRPr>
          </a:p>
        </p:txBody>
      </p:sp>
      <p:sp>
        <p:nvSpPr>
          <p:cNvPr id="51" name="文字方塊 50"/>
          <p:cNvSpPr txBox="1"/>
          <p:nvPr/>
        </p:nvSpPr>
        <p:spPr>
          <a:xfrm>
            <a:off x="4629691" y="4604920"/>
            <a:ext cx="659155" cy="215444"/>
          </a:xfrm>
          <a:prstGeom prst="rect">
            <a:avLst/>
          </a:prstGeom>
          <a:noFill/>
        </p:spPr>
        <p:txBody>
          <a:bodyPr wrap="none" rtlCol="0">
            <a:spAutoFit/>
          </a:bodyPr>
          <a:lstStyle/>
          <a:p>
            <a:r>
              <a:rPr kumimoji="1" lang="en-US" altLang="zh-TW" sz="800" dirty="0" err="1" smtClean="0">
                <a:solidFill>
                  <a:srgbClr val="000000"/>
                </a:solidFill>
                <a:latin typeface="Arial"/>
                <a:ea typeface="微軟正黑體"/>
              </a:rPr>
              <a:t>Khambhat</a:t>
            </a:r>
            <a:endParaRPr kumimoji="1" lang="zh-TW" altLang="en-US" sz="800" dirty="0">
              <a:solidFill>
                <a:srgbClr val="000000"/>
              </a:solidFill>
              <a:latin typeface="Arial"/>
              <a:ea typeface="微軟正黑體"/>
            </a:endParaRPr>
          </a:p>
        </p:txBody>
      </p:sp>
      <p:sp>
        <p:nvSpPr>
          <p:cNvPr id="52" name="文字方塊 51"/>
          <p:cNvSpPr txBox="1"/>
          <p:nvPr/>
        </p:nvSpPr>
        <p:spPr>
          <a:xfrm>
            <a:off x="5069964" y="5271138"/>
            <a:ext cx="505267" cy="215444"/>
          </a:xfrm>
          <a:prstGeom prst="rect">
            <a:avLst/>
          </a:prstGeom>
          <a:noFill/>
        </p:spPr>
        <p:txBody>
          <a:bodyPr wrap="none" rtlCol="0">
            <a:spAutoFit/>
          </a:bodyPr>
          <a:lstStyle/>
          <a:p>
            <a:r>
              <a:rPr kumimoji="1" lang="en-US" altLang="zh-TW" sz="800" dirty="0" smtClean="0">
                <a:solidFill>
                  <a:srgbClr val="000000"/>
                </a:solidFill>
                <a:latin typeface="Arial"/>
                <a:ea typeface="微軟正黑體"/>
              </a:rPr>
              <a:t>Kollam</a:t>
            </a:r>
            <a:endParaRPr kumimoji="1" lang="zh-TW" altLang="en-US" sz="800" dirty="0">
              <a:solidFill>
                <a:srgbClr val="000000"/>
              </a:solidFill>
              <a:latin typeface="Arial"/>
              <a:ea typeface="微軟正黑體"/>
            </a:endParaRPr>
          </a:p>
        </p:txBody>
      </p:sp>
      <p:sp>
        <p:nvSpPr>
          <p:cNvPr id="53" name="文字方塊 52"/>
          <p:cNvSpPr txBox="1"/>
          <p:nvPr/>
        </p:nvSpPr>
        <p:spPr>
          <a:xfrm>
            <a:off x="6009866" y="6001447"/>
            <a:ext cx="738002" cy="215444"/>
          </a:xfrm>
          <a:prstGeom prst="rect">
            <a:avLst/>
          </a:prstGeom>
          <a:noFill/>
        </p:spPr>
        <p:txBody>
          <a:bodyPr wrap="none" rtlCol="0">
            <a:spAutoFit/>
          </a:bodyPr>
          <a:lstStyle/>
          <a:p>
            <a:r>
              <a:rPr kumimoji="1" lang="en-US" altLang="zh-TW" sz="800" dirty="0" smtClean="0">
                <a:solidFill>
                  <a:srgbClr val="000000"/>
                </a:solidFill>
                <a:latin typeface="Arial"/>
                <a:ea typeface="微軟正黑體"/>
              </a:rPr>
              <a:t>Banda Aceh</a:t>
            </a:r>
            <a:endParaRPr kumimoji="1" lang="zh-TW" altLang="en-US" sz="800" dirty="0">
              <a:solidFill>
                <a:srgbClr val="000000"/>
              </a:solidFill>
              <a:latin typeface="Arial"/>
              <a:ea typeface="微軟正黑體"/>
            </a:endParaRPr>
          </a:p>
        </p:txBody>
      </p:sp>
      <p:sp>
        <p:nvSpPr>
          <p:cNvPr id="54" name="文字方塊 53"/>
          <p:cNvSpPr txBox="1"/>
          <p:nvPr/>
        </p:nvSpPr>
        <p:spPr>
          <a:xfrm>
            <a:off x="6893421" y="4573816"/>
            <a:ext cx="715160" cy="215444"/>
          </a:xfrm>
          <a:prstGeom prst="rect">
            <a:avLst/>
          </a:prstGeom>
          <a:noFill/>
        </p:spPr>
        <p:txBody>
          <a:bodyPr wrap="none" rtlCol="0">
            <a:spAutoFit/>
          </a:bodyPr>
          <a:lstStyle/>
          <a:p>
            <a:r>
              <a:rPr kumimoji="1" lang="en-US" altLang="zh-TW" sz="800" dirty="0" smtClean="0">
                <a:solidFill>
                  <a:srgbClr val="000000"/>
                </a:solidFill>
                <a:latin typeface="Arial"/>
                <a:ea typeface="微軟正黑體"/>
              </a:rPr>
              <a:t>Guangzhou</a:t>
            </a:r>
            <a:endParaRPr kumimoji="1" lang="zh-TW" altLang="en-US" sz="800" dirty="0">
              <a:solidFill>
                <a:srgbClr val="000000"/>
              </a:solidFill>
              <a:latin typeface="Arial"/>
              <a:ea typeface="微軟正黑體"/>
            </a:endParaRPr>
          </a:p>
        </p:txBody>
      </p:sp>
      <p:sp>
        <p:nvSpPr>
          <p:cNvPr id="55" name="文字方塊 54"/>
          <p:cNvSpPr txBox="1"/>
          <p:nvPr/>
        </p:nvSpPr>
        <p:spPr>
          <a:xfrm>
            <a:off x="7304076" y="4406793"/>
            <a:ext cx="658103" cy="215444"/>
          </a:xfrm>
          <a:prstGeom prst="rect">
            <a:avLst/>
          </a:prstGeom>
          <a:noFill/>
        </p:spPr>
        <p:txBody>
          <a:bodyPr wrap="none" rtlCol="0">
            <a:spAutoFit/>
          </a:bodyPr>
          <a:lstStyle/>
          <a:p>
            <a:r>
              <a:rPr kumimoji="1" lang="en-US" altLang="zh-TW" sz="800" dirty="0" err="1" smtClean="0">
                <a:solidFill>
                  <a:srgbClr val="000000"/>
                </a:solidFill>
                <a:latin typeface="Arial"/>
                <a:ea typeface="微軟正黑體"/>
              </a:rPr>
              <a:t>Quanzhou</a:t>
            </a:r>
            <a:endParaRPr kumimoji="1" lang="zh-TW" altLang="en-US" sz="800" dirty="0">
              <a:solidFill>
                <a:srgbClr val="000000"/>
              </a:solidFill>
              <a:latin typeface="Arial"/>
              <a:ea typeface="微軟正黑體"/>
            </a:endParaRPr>
          </a:p>
        </p:txBody>
      </p:sp>
      <p:sp>
        <p:nvSpPr>
          <p:cNvPr id="56" name="文字方塊 55"/>
          <p:cNvSpPr txBox="1"/>
          <p:nvPr/>
        </p:nvSpPr>
        <p:spPr>
          <a:xfrm>
            <a:off x="7207950" y="3988654"/>
            <a:ext cx="412793" cy="215444"/>
          </a:xfrm>
          <a:prstGeom prst="rect">
            <a:avLst/>
          </a:prstGeom>
          <a:noFill/>
        </p:spPr>
        <p:txBody>
          <a:bodyPr wrap="none" rtlCol="0">
            <a:spAutoFit/>
          </a:bodyPr>
          <a:lstStyle/>
          <a:p>
            <a:r>
              <a:rPr kumimoji="1" lang="en-US" altLang="zh-TW" sz="800" dirty="0" smtClean="0">
                <a:solidFill>
                  <a:srgbClr val="000000"/>
                </a:solidFill>
                <a:latin typeface="Arial"/>
                <a:ea typeface="微軟正黑體"/>
              </a:rPr>
              <a:t>Xi’an</a:t>
            </a:r>
            <a:endParaRPr kumimoji="1" lang="zh-TW" altLang="en-US" sz="800" dirty="0">
              <a:solidFill>
                <a:srgbClr val="000000"/>
              </a:solidFill>
              <a:latin typeface="Arial"/>
              <a:ea typeface="微軟正黑體"/>
            </a:endParaRPr>
          </a:p>
        </p:txBody>
      </p:sp>
      <p:sp>
        <p:nvSpPr>
          <p:cNvPr id="57" name="文字方塊 56"/>
          <p:cNvSpPr txBox="1"/>
          <p:nvPr/>
        </p:nvSpPr>
        <p:spPr>
          <a:xfrm>
            <a:off x="7306753" y="5437293"/>
            <a:ext cx="870312" cy="200055"/>
          </a:xfrm>
          <a:prstGeom prst="rect">
            <a:avLst/>
          </a:prstGeom>
          <a:noFill/>
        </p:spPr>
        <p:txBody>
          <a:bodyPr wrap="none" rtlCol="0">
            <a:spAutoFit/>
          </a:bodyPr>
          <a:lstStyle/>
          <a:p>
            <a:r>
              <a:rPr kumimoji="1" lang="en-US" altLang="zh-TW" sz="700" i="1" dirty="0" smtClean="0">
                <a:solidFill>
                  <a:srgbClr val="000000"/>
                </a:solidFill>
                <a:latin typeface="Arial"/>
                <a:ea typeface="微軟正黑體"/>
              </a:rPr>
              <a:t>South China sea</a:t>
            </a:r>
            <a:endParaRPr kumimoji="1" lang="zh-TW" altLang="en-US" sz="700" i="1" dirty="0">
              <a:solidFill>
                <a:srgbClr val="000000"/>
              </a:solidFill>
              <a:latin typeface="Arial"/>
              <a:ea typeface="微軟正黑體"/>
            </a:endParaRPr>
          </a:p>
        </p:txBody>
      </p:sp>
      <p:sp>
        <p:nvSpPr>
          <p:cNvPr id="58" name="文字方塊 57"/>
          <p:cNvSpPr txBox="1"/>
          <p:nvPr/>
        </p:nvSpPr>
        <p:spPr>
          <a:xfrm>
            <a:off x="5607594" y="5255287"/>
            <a:ext cx="765509" cy="200055"/>
          </a:xfrm>
          <a:prstGeom prst="rect">
            <a:avLst/>
          </a:prstGeom>
          <a:noFill/>
        </p:spPr>
        <p:txBody>
          <a:bodyPr wrap="none" rtlCol="0">
            <a:spAutoFit/>
          </a:bodyPr>
          <a:lstStyle/>
          <a:p>
            <a:r>
              <a:rPr kumimoji="1" lang="en-US" altLang="zh-TW" sz="700" i="1" dirty="0" smtClean="0">
                <a:solidFill>
                  <a:srgbClr val="000000"/>
                </a:solidFill>
                <a:latin typeface="Arial"/>
                <a:ea typeface="微軟正黑體"/>
              </a:rPr>
              <a:t>Bay of Bengal</a:t>
            </a:r>
            <a:endParaRPr kumimoji="1" lang="zh-TW" altLang="en-US" sz="700" i="1" dirty="0">
              <a:solidFill>
                <a:srgbClr val="000000"/>
              </a:solidFill>
              <a:latin typeface="Arial"/>
              <a:ea typeface="微軟正黑體"/>
            </a:endParaRPr>
          </a:p>
        </p:txBody>
      </p:sp>
      <p:sp>
        <p:nvSpPr>
          <p:cNvPr id="59" name="文字方塊 58"/>
          <p:cNvSpPr txBox="1"/>
          <p:nvPr/>
        </p:nvSpPr>
        <p:spPr>
          <a:xfrm>
            <a:off x="5581802" y="5606545"/>
            <a:ext cx="768678" cy="200055"/>
          </a:xfrm>
          <a:prstGeom prst="rect">
            <a:avLst/>
          </a:prstGeom>
          <a:noFill/>
        </p:spPr>
        <p:txBody>
          <a:bodyPr wrap="none" rtlCol="0">
            <a:spAutoFit/>
          </a:bodyPr>
          <a:lstStyle/>
          <a:p>
            <a:r>
              <a:rPr kumimoji="1" lang="en-US" altLang="zh-TW" sz="700" i="1" dirty="0" smtClean="0">
                <a:solidFill>
                  <a:srgbClr val="000000"/>
                </a:solidFill>
                <a:latin typeface="Arial"/>
                <a:ea typeface="微軟正黑體"/>
              </a:rPr>
              <a:t>Andaman sea</a:t>
            </a:r>
            <a:endParaRPr kumimoji="1" lang="zh-TW" altLang="en-US" sz="700" i="1" dirty="0">
              <a:solidFill>
                <a:srgbClr val="000000"/>
              </a:solidFill>
              <a:latin typeface="Arial"/>
              <a:ea typeface="微軟正黑體"/>
            </a:endParaRPr>
          </a:p>
        </p:txBody>
      </p:sp>
      <p:sp>
        <p:nvSpPr>
          <p:cNvPr id="60" name="文字方塊 59"/>
          <p:cNvSpPr txBox="1"/>
          <p:nvPr/>
        </p:nvSpPr>
        <p:spPr>
          <a:xfrm>
            <a:off x="4180330" y="5165627"/>
            <a:ext cx="693813" cy="200055"/>
          </a:xfrm>
          <a:prstGeom prst="rect">
            <a:avLst/>
          </a:prstGeom>
          <a:noFill/>
        </p:spPr>
        <p:txBody>
          <a:bodyPr wrap="none" rtlCol="0">
            <a:spAutoFit/>
          </a:bodyPr>
          <a:lstStyle/>
          <a:p>
            <a:r>
              <a:rPr kumimoji="1" lang="en-US" altLang="zh-TW" sz="700" i="1" dirty="0" smtClean="0">
                <a:solidFill>
                  <a:srgbClr val="000000"/>
                </a:solidFill>
                <a:latin typeface="Arial"/>
                <a:ea typeface="微軟正黑體"/>
              </a:rPr>
              <a:t>Arabian sea</a:t>
            </a:r>
            <a:endParaRPr kumimoji="1" lang="zh-TW" altLang="en-US" sz="700" i="1" dirty="0">
              <a:solidFill>
                <a:srgbClr val="000000"/>
              </a:solidFill>
              <a:latin typeface="Arial"/>
              <a:ea typeface="微軟正黑體"/>
            </a:endParaRPr>
          </a:p>
        </p:txBody>
      </p:sp>
      <p:sp>
        <p:nvSpPr>
          <p:cNvPr id="61" name="文字方塊 60"/>
          <p:cNvSpPr txBox="1"/>
          <p:nvPr/>
        </p:nvSpPr>
        <p:spPr>
          <a:xfrm>
            <a:off x="4596034" y="6530943"/>
            <a:ext cx="740569" cy="200055"/>
          </a:xfrm>
          <a:prstGeom prst="rect">
            <a:avLst/>
          </a:prstGeom>
          <a:noFill/>
        </p:spPr>
        <p:txBody>
          <a:bodyPr wrap="none" rtlCol="0">
            <a:spAutoFit/>
          </a:bodyPr>
          <a:lstStyle/>
          <a:p>
            <a:r>
              <a:rPr kumimoji="1" lang="en-US" altLang="zh-TW" sz="700" i="1" dirty="0" smtClean="0">
                <a:solidFill>
                  <a:srgbClr val="000000"/>
                </a:solidFill>
                <a:latin typeface="Arial"/>
                <a:ea typeface="微軟正黑體"/>
              </a:rPr>
              <a:t>Indian Ocean</a:t>
            </a:r>
            <a:endParaRPr kumimoji="1" lang="zh-TW" altLang="en-US" sz="700" i="1" dirty="0">
              <a:solidFill>
                <a:srgbClr val="000000"/>
              </a:solidFill>
              <a:latin typeface="Arial"/>
              <a:ea typeface="微軟正黑體"/>
            </a:endParaRPr>
          </a:p>
        </p:txBody>
      </p:sp>
      <p:sp>
        <p:nvSpPr>
          <p:cNvPr id="62" name="文字方塊 61"/>
          <p:cNvSpPr txBox="1"/>
          <p:nvPr/>
        </p:nvSpPr>
        <p:spPr>
          <a:xfrm>
            <a:off x="7084254" y="6488064"/>
            <a:ext cx="561121" cy="215444"/>
          </a:xfrm>
          <a:prstGeom prst="rect">
            <a:avLst/>
          </a:prstGeom>
          <a:noFill/>
        </p:spPr>
        <p:txBody>
          <a:bodyPr wrap="none" rtlCol="0">
            <a:spAutoFit/>
          </a:bodyPr>
          <a:lstStyle/>
          <a:p>
            <a:r>
              <a:rPr kumimoji="1" lang="en-US" altLang="zh-TW" sz="800" dirty="0" err="1" smtClean="0">
                <a:solidFill>
                  <a:srgbClr val="000000"/>
                </a:solidFill>
                <a:latin typeface="Arial"/>
                <a:ea typeface="微軟正黑體"/>
              </a:rPr>
              <a:t>Belttung</a:t>
            </a:r>
            <a:endParaRPr kumimoji="1" lang="zh-TW" altLang="en-US" sz="800" dirty="0">
              <a:solidFill>
                <a:srgbClr val="000000"/>
              </a:solidFill>
              <a:latin typeface="Arial"/>
              <a:ea typeface="微軟正黑體"/>
            </a:endParaRPr>
          </a:p>
        </p:txBody>
      </p:sp>
      <p:sp>
        <p:nvSpPr>
          <p:cNvPr id="64" name="文字方塊 63"/>
          <p:cNvSpPr txBox="1"/>
          <p:nvPr/>
        </p:nvSpPr>
        <p:spPr>
          <a:xfrm>
            <a:off x="3551838" y="4735431"/>
            <a:ext cx="576462" cy="246221"/>
          </a:xfrm>
          <a:prstGeom prst="rect">
            <a:avLst/>
          </a:prstGeom>
          <a:noFill/>
        </p:spPr>
        <p:txBody>
          <a:bodyPr wrap="none" rtlCol="0">
            <a:spAutoFit/>
          </a:bodyPr>
          <a:lstStyle/>
          <a:p>
            <a:r>
              <a:rPr kumimoji="1" lang="en-US" altLang="zh-TW" sz="1000" b="1" dirty="0" smtClean="0">
                <a:solidFill>
                  <a:srgbClr val="000000"/>
                </a:solidFill>
                <a:latin typeface="Arial"/>
                <a:ea typeface="微軟正黑體"/>
              </a:rPr>
              <a:t>OMAN</a:t>
            </a:r>
            <a:endParaRPr kumimoji="1" lang="zh-TW" altLang="en-US" sz="1000" b="1" dirty="0">
              <a:solidFill>
                <a:srgbClr val="000000"/>
              </a:solidFill>
              <a:latin typeface="Arial"/>
              <a:ea typeface="微軟正黑體"/>
            </a:endParaRPr>
          </a:p>
        </p:txBody>
      </p:sp>
      <p:sp>
        <p:nvSpPr>
          <p:cNvPr id="65" name="文字方塊 64"/>
          <p:cNvSpPr txBox="1"/>
          <p:nvPr/>
        </p:nvSpPr>
        <p:spPr>
          <a:xfrm>
            <a:off x="5550763" y="4516060"/>
            <a:ext cx="1089486" cy="246221"/>
          </a:xfrm>
          <a:prstGeom prst="rect">
            <a:avLst/>
          </a:prstGeom>
          <a:noFill/>
        </p:spPr>
        <p:txBody>
          <a:bodyPr wrap="none" rtlCol="0">
            <a:spAutoFit/>
          </a:bodyPr>
          <a:lstStyle/>
          <a:p>
            <a:r>
              <a:rPr kumimoji="1" lang="en-US" altLang="zh-TW" sz="1000" b="1" dirty="0" smtClean="0">
                <a:solidFill>
                  <a:srgbClr val="000000"/>
                </a:solidFill>
                <a:latin typeface="Arial"/>
                <a:ea typeface="微軟正黑體"/>
              </a:rPr>
              <a:t>BANGLADESH</a:t>
            </a:r>
            <a:endParaRPr kumimoji="1" lang="zh-TW" altLang="en-US" sz="1000" b="1" dirty="0">
              <a:solidFill>
                <a:srgbClr val="000000"/>
              </a:solidFill>
              <a:latin typeface="Arial"/>
              <a:ea typeface="微軟正黑體"/>
            </a:endParaRPr>
          </a:p>
        </p:txBody>
      </p:sp>
      <p:sp>
        <p:nvSpPr>
          <p:cNvPr id="66" name="橢圓 65"/>
          <p:cNvSpPr/>
          <p:nvPr/>
        </p:nvSpPr>
        <p:spPr>
          <a:xfrm flipV="1">
            <a:off x="2648516" y="2269560"/>
            <a:ext cx="123148" cy="123148"/>
          </a:xfrm>
          <a:prstGeom prst="ellipse">
            <a:avLst/>
          </a:prstGeom>
          <a:solidFill>
            <a:srgbClr val="E60020"/>
          </a:solidFill>
          <a:ln w="28575" cmpd="sng">
            <a:solidFill>
              <a:schemeClr val="bg1"/>
            </a:solidFill>
          </a:ln>
          <a:effectLst>
            <a:outerShdw blurRad="111125" dist="38100" dir="2700000" algn="tl" rotWithShape="0">
              <a:prstClr val="black">
                <a:alpha val="18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dirty="0">
              <a:solidFill>
                <a:prstClr val="white"/>
              </a:solidFill>
              <a:latin typeface="Arial"/>
              <a:ea typeface="微軟正黑體"/>
            </a:endParaRPr>
          </a:p>
        </p:txBody>
      </p:sp>
      <p:sp>
        <p:nvSpPr>
          <p:cNvPr id="69" name="文字方塊 68"/>
          <p:cNvSpPr txBox="1"/>
          <p:nvPr/>
        </p:nvSpPr>
        <p:spPr>
          <a:xfrm>
            <a:off x="709209" y="3196516"/>
            <a:ext cx="543739" cy="246221"/>
          </a:xfrm>
          <a:prstGeom prst="rect">
            <a:avLst/>
          </a:prstGeom>
          <a:noFill/>
        </p:spPr>
        <p:txBody>
          <a:bodyPr wrap="none" rtlCol="0">
            <a:spAutoFit/>
          </a:bodyPr>
          <a:lstStyle/>
          <a:p>
            <a:r>
              <a:rPr kumimoji="1" lang="en-US" altLang="zh-TW" sz="1000" b="1" dirty="0">
                <a:solidFill>
                  <a:srgbClr val="000000"/>
                </a:solidFill>
                <a:latin typeface="Arial"/>
                <a:ea typeface="微軟正黑體"/>
              </a:rPr>
              <a:t>ITALY</a:t>
            </a:r>
            <a:endParaRPr kumimoji="1" lang="zh-TW" altLang="en-US" sz="1000" b="1" dirty="0">
              <a:solidFill>
                <a:srgbClr val="000000"/>
              </a:solidFill>
              <a:latin typeface="Arial"/>
              <a:ea typeface="微軟正黑體"/>
            </a:endParaRPr>
          </a:p>
        </p:txBody>
      </p:sp>
      <p:sp>
        <p:nvSpPr>
          <p:cNvPr id="70" name="文字方塊 69"/>
          <p:cNvSpPr txBox="1"/>
          <p:nvPr/>
        </p:nvSpPr>
        <p:spPr>
          <a:xfrm>
            <a:off x="2605020" y="2385916"/>
            <a:ext cx="671979" cy="246221"/>
          </a:xfrm>
          <a:prstGeom prst="rect">
            <a:avLst/>
          </a:prstGeom>
          <a:noFill/>
        </p:spPr>
        <p:txBody>
          <a:bodyPr wrap="none" rtlCol="0">
            <a:spAutoFit/>
          </a:bodyPr>
          <a:lstStyle/>
          <a:p>
            <a:r>
              <a:rPr kumimoji="1" lang="en-US" altLang="zh-TW" sz="1000" b="1" dirty="0">
                <a:solidFill>
                  <a:srgbClr val="000000"/>
                </a:solidFill>
                <a:latin typeface="Arial"/>
                <a:ea typeface="微軟正黑體"/>
              </a:rPr>
              <a:t>RUSSIA</a:t>
            </a:r>
            <a:endParaRPr kumimoji="1" lang="zh-TW" altLang="en-US" sz="1000" b="1" dirty="0">
              <a:solidFill>
                <a:srgbClr val="000000"/>
              </a:solidFill>
              <a:latin typeface="Arial"/>
              <a:ea typeface="微軟正黑體"/>
            </a:endParaRPr>
          </a:p>
        </p:txBody>
      </p:sp>
      <p:sp>
        <p:nvSpPr>
          <p:cNvPr id="72" name="文字方塊 71"/>
          <p:cNvSpPr txBox="1"/>
          <p:nvPr/>
        </p:nvSpPr>
        <p:spPr>
          <a:xfrm>
            <a:off x="2406980" y="6100000"/>
            <a:ext cx="620683" cy="246221"/>
          </a:xfrm>
          <a:prstGeom prst="rect">
            <a:avLst/>
          </a:prstGeom>
          <a:noFill/>
        </p:spPr>
        <p:txBody>
          <a:bodyPr wrap="none" rtlCol="0">
            <a:spAutoFit/>
          </a:bodyPr>
          <a:lstStyle/>
          <a:p>
            <a:r>
              <a:rPr kumimoji="1" lang="en-US" altLang="zh-TW" sz="1000" b="1" dirty="0">
                <a:solidFill>
                  <a:srgbClr val="000000"/>
                </a:solidFill>
                <a:latin typeface="Arial"/>
                <a:ea typeface="微軟正黑體"/>
              </a:rPr>
              <a:t>KENYA</a:t>
            </a:r>
            <a:endParaRPr kumimoji="1" lang="zh-TW" altLang="en-US" sz="1000" b="1" dirty="0">
              <a:solidFill>
                <a:srgbClr val="000000"/>
              </a:solidFill>
              <a:latin typeface="Arial"/>
              <a:ea typeface="微軟正黑體"/>
            </a:endParaRPr>
          </a:p>
        </p:txBody>
      </p:sp>
      <p:sp>
        <p:nvSpPr>
          <p:cNvPr id="13" name="手繪多邊形 12"/>
          <p:cNvSpPr/>
          <p:nvPr/>
        </p:nvSpPr>
        <p:spPr>
          <a:xfrm>
            <a:off x="1189596" y="3185072"/>
            <a:ext cx="2496054" cy="3206582"/>
          </a:xfrm>
          <a:custGeom>
            <a:avLst/>
            <a:gdLst>
              <a:gd name="connsiteX0" fmla="*/ 0 w 2442596"/>
              <a:gd name="connsiteY0" fmla="*/ 0 h 3233590"/>
              <a:gd name="connsiteX1" fmla="*/ 244497 w 2442596"/>
              <a:gd name="connsiteY1" fmla="*/ 536551 h 3233590"/>
              <a:gd name="connsiteX2" fmla="*/ 258080 w 2442596"/>
              <a:gd name="connsiteY2" fmla="*/ 842181 h 3233590"/>
              <a:gd name="connsiteX3" fmla="*/ 475410 w 2442596"/>
              <a:gd name="connsiteY3" fmla="*/ 570509 h 3233590"/>
              <a:gd name="connsiteX4" fmla="*/ 1826933 w 2442596"/>
              <a:gd name="connsiteY4" fmla="*/ 2445041 h 3233590"/>
              <a:gd name="connsiteX5" fmla="*/ 2377050 w 2442596"/>
              <a:gd name="connsiteY5" fmla="*/ 2288830 h 3233590"/>
              <a:gd name="connsiteX6" fmla="*/ 2343092 w 2442596"/>
              <a:gd name="connsiteY6" fmla="*/ 2798213 h 3233590"/>
              <a:gd name="connsiteX7" fmla="*/ 1575645 w 2442596"/>
              <a:gd name="connsiteY7" fmla="*/ 3232887 h 3233590"/>
              <a:gd name="connsiteX0" fmla="*/ 0 w 2442596"/>
              <a:gd name="connsiteY0" fmla="*/ 0 h 3233590"/>
              <a:gd name="connsiteX1" fmla="*/ 244497 w 2442596"/>
              <a:gd name="connsiteY1" fmla="*/ 536551 h 3233590"/>
              <a:gd name="connsiteX2" fmla="*/ 258080 w 2442596"/>
              <a:gd name="connsiteY2" fmla="*/ 842181 h 3233590"/>
              <a:gd name="connsiteX3" fmla="*/ 475410 w 2442596"/>
              <a:gd name="connsiteY3" fmla="*/ 570509 h 3233590"/>
              <a:gd name="connsiteX4" fmla="*/ 1826933 w 2442596"/>
              <a:gd name="connsiteY4" fmla="*/ 2445041 h 3233590"/>
              <a:gd name="connsiteX5" fmla="*/ 2377050 w 2442596"/>
              <a:gd name="connsiteY5" fmla="*/ 2288830 h 3233590"/>
              <a:gd name="connsiteX6" fmla="*/ 2343092 w 2442596"/>
              <a:gd name="connsiteY6" fmla="*/ 2798213 h 3233590"/>
              <a:gd name="connsiteX7" fmla="*/ 1575645 w 2442596"/>
              <a:gd name="connsiteY7" fmla="*/ 3232887 h 3233590"/>
              <a:gd name="connsiteX0" fmla="*/ 0 w 2442596"/>
              <a:gd name="connsiteY0" fmla="*/ 0 h 3233590"/>
              <a:gd name="connsiteX1" fmla="*/ 244497 w 2442596"/>
              <a:gd name="connsiteY1" fmla="*/ 536551 h 3233590"/>
              <a:gd name="connsiteX2" fmla="*/ 258080 w 2442596"/>
              <a:gd name="connsiteY2" fmla="*/ 842181 h 3233590"/>
              <a:gd name="connsiteX3" fmla="*/ 475410 w 2442596"/>
              <a:gd name="connsiteY3" fmla="*/ 570509 h 3233590"/>
              <a:gd name="connsiteX4" fmla="*/ 1826933 w 2442596"/>
              <a:gd name="connsiteY4" fmla="*/ 2445041 h 3233590"/>
              <a:gd name="connsiteX5" fmla="*/ 2377050 w 2442596"/>
              <a:gd name="connsiteY5" fmla="*/ 2288830 h 3233590"/>
              <a:gd name="connsiteX6" fmla="*/ 2343092 w 2442596"/>
              <a:gd name="connsiteY6" fmla="*/ 2798213 h 3233590"/>
              <a:gd name="connsiteX7" fmla="*/ 1575645 w 2442596"/>
              <a:gd name="connsiteY7" fmla="*/ 3232887 h 3233590"/>
              <a:gd name="connsiteX0" fmla="*/ 0 w 2442596"/>
              <a:gd name="connsiteY0" fmla="*/ 0 h 3233590"/>
              <a:gd name="connsiteX1" fmla="*/ 244497 w 2442596"/>
              <a:gd name="connsiteY1" fmla="*/ 536551 h 3233590"/>
              <a:gd name="connsiteX2" fmla="*/ 258080 w 2442596"/>
              <a:gd name="connsiteY2" fmla="*/ 842181 h 3233590"/>
              <a:gd name="connsiteX3" fmla="*/ 475410 w 2442596"/>
              <a:gd name="connsiteY3" fmla="*/ 570509 h 3233590"/>
              <a:gd name="connsiteX4" fmla="*/ 1826933 w 2442596"/>
              <a:gd name="connsiteY4" fmla="*/ 2445041 h 3233590"/>
              <a:gd name="connsiteX5" fmla="*/ 2377050 w 2442596"/>
              <a:gd name="connsiteY5" fmla="*/ 2288830 h 3233590"/>
              <a:gd name="connsiteX6" fmla="*/ 2343092 w 2442596"/>
              <a:gd name="connsiteY6" fmla="*/ 2798213 h 3233590"/>
              <a:gd name="connsiteX7" fmla="*/ 1575645 w 2442596"/>
              <a:gd name="connsiteY7" fmla="*/ 3232887 h 3233590"/>
              <a:gd name="connsiteX0" fmla="*/ 0 w 2442596"/>
              <a:gd name="connsiteY0" fmla="*/ 0 h 3233590"/>
              <a:gd name="connsiteX1" fmla="*/ 196956 w 2442596"/>
              <a:gd name="connsiteY1" fmla="*/ 536551 h 3233590"/>
              <a:gd name="connsiteX2" fmla="*/ 258080 w 2442596"/>
              <a:gd name="connsiteY2" fmla="*/ 842181 h 3233590"/>
              <a:gd name="connsiteX3" fmla="*/ 475410 w 2442596"/>
              <a:gd name="connsiteY3" fmla="*/ 570509 h 3233590"/>
              <a:gd name="connsiteX4" fmla="*/ 1826933 w 2442596"/>
              <a:gd name="connsiteY4" fmla="*/ 2445041 h 3233590"/>
              <a:gd name="connsiteX5" fmla="*/ 2377050 w 2442596"/>
              <a:gd name="connsiteY5" fmla="*/ 2288830 h 3233590"/>
              <a:gd name="connsiteX6" fmla="*/ 2343092 w 2442596"/>
              <a:gd name="connsiteY6" fmla="*/ 2798213 h 3233590"/>
              <a:gd name="connsiteX7" fmla="*/ 1575645 w 2442596"/>
              <a:gd name="connsiteY7" fmla="*/ 3232887 h 3233590"/>
              <a:gd name="connsiteX0" fmla="*/ 0 w 2442596"/>
              <a:gd name="connsiteY0" fmla="*/ 0 h 3233590"/>
              <a:gd name="connsiteX1" fmla="*/ 196956 w 2442596"/>
              <a:gd name="connsiteY1" fmla="*/ 536551 h 3233590"/>
              <a:gd name="connsiteX2" fmla="*/ 258080 w 2442596"/>
              <a:gd name="connsiteY2" fmla="*/ 842181 h 3233590"/>
              <a:gd name="connsiteX3" fmla="*/ 475410 w 2442596"/>
              <a:gd name="connsiteY3" fmla="*/ 570509 h 3233590"/>
              <a:gd name="connsiteX4" fmla="*/ 1826933 w 2442596"/>
              <a:gd name="connsiteY4" fmla="*/ 2445041 h 3233590"/>
              <a:gd name="connsiteX5" fmla="*/ 2377050 w 2442596"/>
              <a:gd name="connsiteY5" fmla="*/ 2288830 h 3233590"/>
              <a:gd name="connsiteX6" fmla="*/ 2343092 w 2442596"/>
              <a:gd name="connsiteY6" fmla="*/ 2798213 h 3233590"/>
              <a:gd name="connsiteX7" fmla="*/ 1575645 w 2442596"/>
              <a:gd name="connsiteY7" fmla="*/ 3232887 h 3233590"/>
              <a:gd name="connsiteX0" fmla="*/ 0 w 2442596"/>
              <a:gd name="connsiteY0" fmla="*/ 0 h 3233590"/>
              <a:gd name="connsiteX1" fmla="*/ 196956 w 2442596"/>
              <a:gd name="connsiteY1" fmla="*/ 536551 h 3233590"/>
              <a:gd name="connsiteX2" fmla="*/ 237705 w 2442596"/>
              <a:gd name="connsiteY2" fmla="*/ 848972 h 3233590"/>
              <a:gd name="connsiteX3" fmla="*/ 475410 w 2442596"/>
              <a:gd name="connsiteY3" fmla="*/ 570509 h 3233590"/>
              <a:gd name="connsiteX4" fmla="*/ 1826933 w 2442596"/>
              <a:gd name="connsiteY4" fmla="*/ 2445041 h 3233590"/>
              <a:gd name="connsiteX5" fmla="*/ 2377050 w 2442596"/>
              <a:gd name="connsiteY5" fmla="*/ 2288830 h 3233590"/>
              <a:gd name="connsiteX6" fmla="*/ 2343092 w 2442596"/>
              <a:gd name="connsiteY6" fmla="*/ 2798213 h 3233590"/>
              <a:gd name="connsiteX7" fmla="*/ 1575645 w 2442596"/>
              <a:gd name="connsiteY7" fmla="*/ 3232887 h 3233590"/>
              <a:gd name="connsiteX0" fmla="*/ 0 w 2442596"/>
              <a:gd name="connsiteY0" fmla="*/ 0 h 3233590"/>
              <a:gd name="connsiteX1" fmla="*/ 196956 w 2442596"/>
              <a:gd name="connsiteY1" fmla="*/ 536551 h 3233590"/>
              <a:gd name="connsiteX2" fmla="*/ 237705 w 2442596"/>
              <a:gd name="connsiteY2" fmla="*/ 889723 h 3233590"/>
              <a:gd name="connsiteX3" fmla="*/ 475410 w 2442596"/>
              <a:gd name="connsiteY3" fmla="*/ 570509 h 3233590"/>
              <a:gd name="connsiteX4" fmla="*/ 1826933 w 2442596"/>
              <a:gd name="connsiteY4" fmla="*/ 2445041 h 3233590"/>
              <a:gd name="connsiteX5" fmla="*/ 2377050 w 2442596"/>
              <a:gd name="connsiteY5" fmla="*/ 2288830 h 3233590"/>
              <a:gd name="connsiteX6" fmla="*/ 2343092 w 2442596"/>
              <a:gd name="connsiteY6" fmla="*/ 2798213 h 3233590"/>
              <a:gd name="connsiteX7" fmla="*/ 1575645 w 2442596"/>
              <a:gd name="connsiteY7" fmla="*/ 3232887 h 3233590"/>
              <a:gd name="connsiteX0" fmla="*/ 0 w 2442596"/>
              <a:gd name="connsiteY0" fmla="*/ 0 h 3233590"/>
              <a:gd name="connsiteX1" fmla="*/ 196956 w 2442596"/>
              <a:gd name="connsiteY1" fmla="*/ 536551 h 3233590"/>
              <a:gd name="connsiteX2" fmla="*/ 237705 w 2442596"/>
              <a:gd name="connsiteY2" fmla="*/ 889723 h 3233590"/>
              <a:gd name="connsiteX3" fmla="*/ 475410 w 2442596"/>
              <a:gd name="connsiteY3" fmla="*/ 570509 h 3233590"/>
              <a:gd name="connsiteX4" fmla="*/ 1826933 w 2442596"/>
              <a:gd name="connsiteY4" fmla="*/ 2445041 h 3233590"/>
              <a:gd name="connsiteX5" fmla="*/ 2377050 w 2442596"/>
              <a:gd name="connsiteY5" fmla="*/ 2288830 h 3233590"/>
              <a:gd name="connsiteX6" fmla="*/ 2343092 w 2442596"/>
              <a:gd name="connsiteY6" fmla="*/ 2798213 h 3233590"/>
              <a:gd name="connsiteX7" fmla="*/ 1575645 w 2442596"/>
              <a:gd name="connsiteY7" fmla="*/ 3232887 h 3233590"/>
              <a:gd name="connsiteX0" fmla="*/ 0 w 2442596"/>
              <a:gd name="connsiteY0" fmla="*/ 0 h 3233590"/>
              <a:gd name="connsiteX1" fmla="*/ 196956 w 2442596"/>
              <a:gd name="connsiteY1" fmla="*/ 536551 h 3233590"/>
              <a:gd name="connsiteX2" fmla="*/ 237705 w 2442596"/>
              <a:gd name="connsiteY2" fmla="*/ 889723 h 3233590"/>
              <a:gd name="connsiteX3" fmla="*/ 475410 w 2442596"/>
              <a:gd name="connsiteY3" fmla="*/ 570509 h 3233590"/>
              <a:gd name="connsiteX4" fmla="*/ 1826933 w 2442596"/>
              <a:gd name="connsiteY4" fmla="*/ 2445041 h 3233590"/>
              <a:gd name="connsiteX5" fmla="*/ 2377050 w 2442596"/>
              <a:gd name="connsiteY5" fmla="*/ 2288830 h 3233590"/>
              <a:gd name="connsiteX6" fmla="*/ 2343092 w 2442596"/>
              <a:gd name="connsiteY6" fmla="*/ 2798213 h 3233590"/>
              <a:gd name="connsiteX7" fmla="*/ 1575645 w 2442596"/>
              <a:gd name="connsiteY7" fmla="*/ 3232887 h 3233590"/>
              <a:gd name="connsiteX0" fmla="*/ 0 w 2442596"/>
              <a:gd name="connsiteY0" fmla="*/ 0 h 3233590"/>
              <a:gd name="connsiteX1" fmla="*/ 196956 w 2442596"/>
              <a:gd name="connsiteY1" fmla="*/ 536551 h 3233590"/>
              <a:gd name="connsiteX2" fmla="*/ 237705 w 2442596"/>
              <a:gd name="connsiteY2" fmla="*/ 889723 h 3233590"/>
              <a:gd name="connsiteX3" fmla="*/ 475410 w 2442596"/>
              <a:gd name="connsiteY3" fmla="*/ 570509 h 3233590"/>
              <a:gd name="connsiteX4" fmla="*/ 1826933 w 2442596"/>
              <a:gd name="connsiteY4" fmla="*/ 2445041 h 3233590"/>
              <a:gd name="connsiteX5" fmla="*/ 2377050 w 2442596"/>
              <a:gd name="connsiteY5" fmla="*/ 2288830 h 3233590"/>
              <a:gd name="connsiteX6" fmla="*/ 2343092 w 2442596"/>
              <a:gd name="connsiteY6" fmla="*/ 2798213 h 3233590"/>
              <a:gd name="connsiteX7" fmla="*/ 1575645 w 2442596"/>
              <a:gd name="connsiteY7" fmla="*/ 3232887 h 3233590"/>
              <a:gd name="connsiteX0" fmla="*/ 0 w 2442596"/>
              <a:gd name="connsiteY0" fmla="*/ 0 h 3233590"/>
              <a:gd name="connsiteX1" fmla="*/ 196956 w 2442596"/>
              <a:gd name="connsiteY1" fmla="*/ 536551 h 3233590"/>
              <a:gd name="connsiteX2" fmla="*/ 237705 w 2442596"/>
              <a:gd name="connsiteY2" fmla="*/ 889723 h 3233590"/>
              <a:gd name="connsiteX3" fmla="*/ 475410 w 2442596"/>
              <a:gd name="connsiteY3" fmla="*/ 570509 h 3233590"/>
              <a:gd name="connsiteX4" fmla="*/ 1826933 w 2442596"/>
              <a:gd name="connsiteY4" fmla="*/ 2445041 h 3233590"/>
              <a:gd name="connsiteX5" fmla="*/ 2377050 w 2442596"/>
              <a:gd name="connsiteY5" fmla="*/ 2288830 h 3233590"/>
              <a:gd name="connsiteX6" fmla="*/ 2343092 w 2442596"/>
              <a:gd name="connsiteY6" fmla="*/ 2798213 h 3233590"/>
              <a:gd name="connsiteX7" fmla="*/ 1575645 w 2442596"/>
              <a:gd name="connsiteY7" fmla="*/ 3232887 h 3233590"/>
              <a:gd name="connsiteX0" fmla="*/ 0 w 2442596"/>
              <a:gd name="connsiteY0" fmla="*/ 0 h 3233590"/>
              <a:gd name="connsiteX1" fmla="*/ 196956 w 2442596"/>
              <a:gd name="connsiteY1" fmla="*/ 536551 h 3233590"/>
              <a:gd name="connsiteX2" fmla="*/ 237705 w 2442596"/>
              <a:gd name="connsiteY2" fmla="*/ 889723 h 3233590"/>
              <a:gd name="connsiteX3" fmla="*/ 475410 w 2442596"/>
              <a:gd name="connsiteY3" fmla="*/ 570509 h 3233590"/>
              <a:gd name="connsiteX4" fmla="*/ 1826933 w 2442596"/>
              <a:gd name="connsiteY4" fmla="*/ 2445041 h 3233590"/>
              <a:gd name="connsiteX5" fmla="*/ 2377050 w 2442596"/>
              <a:gd name="connsiteY5" fmla="*/ 2288830 h 3233590"/>
              <a:gd name="connsiteX6" fmla="*/ 2343092 w 2442596"/>
              <a:gd name="connsiteY6" fmla="*/ 2798213 h 3233590"/>
              <a:gd name="connsiteX7" fmla="*/ 1575645 w 2442596"/>
              <a:gd name="connsiteY7" fmla="*/ 3232887 h 3233590"/>
              <a:gd name="connsiteX0" fmla="*/ 0 w 2442596"/>
              <a:gd name="connsiteY0" fmla="*/ 0 h 3233590"/>
              <a:gd name="connsiteX1" fmla="*/ 196956 w 2442596"/>
              <a:gd name="connsiteY1" fmla="*/ 536551 h 3233590"/>
              <a:gd name="connsiteX2" fmla="*/ 237705 w 2442596"/>
              <a:gd name="connsiteY2" fmla="*/ 889723 h 3233590"/>
              <a:gd name="connsiteX3" fmla="*/ 475410 w 2442596"/>
              <a:gd name="connsiteY3" fmla="*/ 570509 h 3233590"/>
              <a:gd name="connsiteX4" fmla="*/ 1826933 w 2442596"/>
              <a:gd name="connsiteY4" fmla="*/ 2445041 h 3233590"/>
              <a:gd name="connsiteX5" fmla="*/ 2377050 w 2442596"/>
              <a:gd name="connsiteY5" fmla="*/ 2288830 h 3233590"/>
              <a:gd name="connsiteX6" fmla="*/ 2343092 w 2442596"/>
              <a:gd name="connsiteY6" fmla="*/ 2798213 h 3233590"/>
              <a:gd name="connsiteX7" fmla="*/ 1575645 w 2442596"/>
              <a:gd name="connsiteY7" fmla="*/ 3232887 h 3233590"/>
              <a:gd name="connsiteX0" fmla="*/ 0 w 2442596"/>
              <a:gd name="connsiteY0" fmla="*/ 0 h 3233590"/>
              <a:gd name="connsiteX1" fmla="*/ 196956 w 2442596"/>
              <a:gd name="connsiteY1" fmla="*/ 536551 h 3233590"/>
              <a:gd name="connsiteX2" fmla="*/ 237705 w 2442596"/>
              <a:gd name="connsiteY2" fmla="*/ 889723 h 3233590"/>
              <a:gd name="connsiteX3" fmla="*/ 475410 w 2442596"/>
              <a:gd name="connsiteY3" fmla="*/ 570509 h 3233590"/>
              <a:gd name="connsiteX4" fmla="*/ 1826933 w 2442596"/>
              <a:gd name="connsiteY4" fmla="*/ 2445041 h 3233590"/>
              <a:gd name="connsiteX5" fmla="*/ 2377050 w 2442596"/>
              <a:gd name="connsiteY5" fmla="*/ 2288830 h 3233590"/>
              <a:gd name="connsiteX6" fmla="*/ 2343092 w 2442596"/>
              <a:gd name="connsiteY6" fmla="*/ 2798213 h 3233590"/>
              <a:gd name="connsiteX7" fmla="*/ 1575645 w 2442596"/>
              <a:gd name="connsiteY7" fmla="*/ 3232887 h 3233590"/>
              <a:gd name="connsiteX0" fmla="*/ 0 w 2442596"/>
              <a:gd name="connsiteY0" fmla="*/ 0 h 3233590"/>
              <a:gd name="connsiteX1" fmla="*/ 196956 w 2442596"/>
              <a:gd name="connsiteY1" fmla="*/ 536551 h 3233590"/>
              <a:gd name="connsiteX2" fmla="*/ 237705 w 2442596"/>
              <a:gd name="connsiteY2" fmla="*/ 889723 h 3233590"/>
              <a:gd name="connsiteX3" fmla="*/ 475410 w 2442596"/>
              <a:gd name="connsiteY3" fmla="*/ 570509 h 3233590"/>
              <a:gd name="connsiteX4" fmla="*/ 1826933 w 2442596"/>
              <a:gd name="connsiteY4" fmla="*/ 2445041 h 3233590"/>
              <a:gd name="connsiteX5" fmla="*/ 2377050 w 2442596"/>
              <a:gd name="connsiteY5" fmla="*/ 2288830 h 3233590"/>
              <a:gd name="connsiteX6" fmla="*/ 2343092 w 2442596"/>
              <a:gd name="connsiteY6" fmla="*/ 2798213 h 3233590"/>
              <a:gd name="connsiteX7" fmla="*/ 1575645 w 2442596"/>
              <a:gd name="connsiteY7" fmla="*/ 3232887 h 3233590"/>
              <a:gd name="connsiteX0" fmla="*/ 0 w 2438625"/>
              <a:gd name="connsiteY0" fmla="*/ 0 h 3233578"/>
              <a:gd name="connsiteX1" fmla="*/ 196956 w 2438625"/>
              <a:gd name="connsiteY1" fmla="*/ 536551 h 3233578"/>
              <a:gd name="connsiteX2" fmla="*/ 237705 w 2438625"/>
              <a:gd name="connsiteY2" fmla="*/ 889723 h 3233578"/>
              <a:gd name="connsiteX3" fmla="*/ 475410 w 2438625"/>
              <a:gd name="connsiteY3" fmla="*/ 570509 h 3233578"/>
              <a:gd name="connsiteX4" fmla="*/ 1826933 w 2438625"/>
              <a:gd name="connsiteY4" fmla="*/ 2445041 h 3233578"/>
              <a:gd name="connsiteX5" fmla="*/ 2370259 w 2438625"/>
              <a:gd name="connsiteY5" fmla="*/ 2322789 h 3233578"/>
              <a:gd name="connsiteX6" fmla="*/ 2343092 w 2438625"/>
              <a:gd name="connsiteY6" fmla="*/ 2798213 h 3233578"/>
              <a:gd name="connsiteX7" fmla="*/ 1575645 w 2438625"/>
              <a:gd name="connsiteY7" fmla="*/ 3232887 h 3233578"/>
              <a:gd name="connsiteX0" fmla="*/ 0 w 2413221"/>
              <a:gd name="connsiteY0" fmla="*/ 0 h 3233445"/>
              <a:gd name="connsiteX1" fmla="*/ 196956 w 2413221"/>
              <a:gd name="connsiteY1" fmla="*/ 536551 h 3233445"/>
              <a:gd name="connsiteX2" fmla="*/ 237705 w 2413221"/>
              <a:gd name="connsiteY2" fmla="*/ 889723 h 3233445"/>
              <a:gd name="connsiteX3" fmla="*/ 475410 w 2413221"/>
              <a:gd name="connsiteY3" fmla="*/ 570509 h 3233445"/>
              <a:gd name="connsiteX4" fmla="*/ 1826933 w 2413221"/>
              <a:gd name="connsiteY4" fmla="*/ 2445041 h 3233445"/>
              <a:gd name="connsiteX5" fmla="*/ 2370259 w 2413221"/>
              <a:gd name="connsiteY5" fmla="*/ 2322789 h 3233445"/>
              <a:gd name="connsiteX6" fmla="*/ 2288760 w 2413221"/>
              <a:gd name="connsiteY6" fmla="*/ 2723504 h 3233445"/>
              <a:gd name="connsiteX7" fmla="*/ 1575645 w 2413221"/>
              <a:gd name="connsiteY7" fmla="*/ 3232887 h 3233445"/>
              <a:gd name="connsiteX0" fmla="*/ 0 w 2413221"/>
              <a:gd name="connsiteY0" fmla="*/ 0 h 3206313"/>
              <a:gd name="connsiteX1" fmla="*/ 196956 w 2413221"/>
              <a:gd name="connsiteY1" fmla="*/ 536551 h 3206313"/>
              <a:gd name="connsiteX2" fmla="*/ 237705 w 2413221"/>
              <a:gd name="connsiteY2" fmla="*/ 889723 h 3206313"/>
              <a:gd name="connsiteX3" fmla="*/ 475410 w 2413221"/>
              <a:gd name="connsiteY3" fmla="*/ 570509 h 3206313"/>
              <a:gd name="connsiteX4" fmla="*/ 1826933 w 2413221"/>
              <a:gd name="connsiteY4" fmla="*/ 2445041 h 3206313"/>
              <a:gd name="connsiteX5" fmla="*/ 2370259 w 2413221"/>
              <a:gd name="connsiteY5" fmla="*/ 2322789 h 3206313"/>
              <a:gd name="connsiteX6" fmla="*/ 2288760 w 2413221"/>
              <a:gd name="connsiteY6" fmla="*/ 2723504 h 3206313"/>
              <a:gd name="connsiteX7" fmla="*/ 1575645 w 2413221"/>
              <a:gd name="connsiteY7" fmla="*/ 3205720 h 3206313"/>
              <a:gd name="connsiteX0" fmla="*/ 0 w 2413221"/>
              <a:gd name="connsiteY0" fmla="*/ 0 h 3206313"/>
              <a:gd name="connsiteX1" fmla="*/ 196956 w 2413221"/>
              <a:gd name="connsiteY1" fmla="*/ 536551 h 3206313"/>
              <a:gd name="connsiteX2" fmla="*/ 237705 w 2413221"/>
              <a:gd name="connsiteY2" fmla="*/ 889723 h 3206313"/>
              <a:gd name="connsiteX3" fmla="*/ 475410 w 2413221"/>
              <a:gd name="connsiteY3" fmla="*/ 570509 h 3206313"/>
              <a:gd name="connsiteX4" fmla="*/ 1826933 w 2413221"/>
              <a:gd name="connsiteY4" fmla="*/ 2445041 h 3206313"/>
              <a:gd name="connsiteX5" fmla="*/ 2370259 w 2413221"/>
              <a:gd name="connsiteY5" fmla="*/ 2322789 h 3206313"/>
              <a:gd name="connsiteX6" fmla="*/ 2288760 w 2413221"/>
              <a:gd name="connsiteY6" fmla="*/ 2723504 h 3206313"/>
              <a:gd name="connsiteX7" fmla="*/ 1575645 w 2413221"/>
              <a:gd name="connsiteY7" fmla="*/ 3205720 h 3206313"/>
              <a:gd name="connsiteX0" fmla="*/ 0 w 2413221"/>
              <a:gd name="connsiteY0" fmla="*/ 0 h 3206313"/>
              <a:gd name="connsiteX1" fmla="*/ 190165 w 2413221"/>
              <a:gd name="connsiteY1" fmla="*/ 475425 h 3206313"/>
              <a:gd name="connsiteX2" fmla="*/ 237705 w 2413221"/>
              <a:gd name="connsiteY2" fmla="*/ 889723 h 3206313"/>
              <a:gd name="connsiteX3" fmla="*/ 475410 w 2413221"/>
              <a:gd name="connsiteY3" fmla="*/ 570509 h 3206313"/>
              <a:gd name="connsiteX4" fmla="*/ 1826933 w 2413221"/>
              <a:gd name="connsiteY4" fmla="*/ 2445041 h 3206313"/>
              <a:gd name="connsiteX5" fmla="*/ 2370259 w 2413221"/>
              <a:gd name="connsiteY5" fmla="*/ 2322789 h 3206313"/>
              <a:gd name="connsiteX6" fmla="*/ 2288760 w 2413221"/>
              <a:gd name="connsiteY6" fmla="*/ 2723504 h 3206313"/>
              <a:gd name="connsiteX7" fmla="*/ 1575645 w 2413221"/>
              <a:gd name="connsiteY7" fmla="*/ 3205720 h 3206313"/>
              <a:gd name="connsiteX0" fmla="*/ 0 w 2413221"/>
              <a:gd name="connsiteY0" fmla="*/ 0 h 3206313"/>
              <a:gd name="connsiteX1" fmla="*/ 190165 w 2413221"/>
              <a:gd name="connsiteY1" fmla="*/ 475425 h 3206313"/>
              <a:gd name="connsiteX2" fmla="*/ 237705 w 2413221"/>
              <a:gd name="connsiteY2" fmla="*/ 889723 h 3206313"/>
              <a:gd name="connsiteX3" fmla="*/ 475410 w 2413221"/>
              <a:gd name="connsiteY3" fmla="*/ 570509 h 3206313"/>
              <a:gd name="connsiteX4" fmla="*/ 1826933 w 2413221"/>
              <a:gd name="connsiteY4" fmla="*/ 2445041 h 3206313"/>
              <a:gd name="connsiteX5" fmla="*/ 2370259 w 2413221"/>
              <a:gd name="connsiteY5" fmla="*/ 2322789 h 3206313"/>
              <a:gd name="connsiteX6" fmla="*/ 2288760 w 2413221"/>
              <a:gd name="connsiteY6" fmla="*/ 2723504 h 3206313"/>
              <a:gd name="connsiteX7" fmla="*/ 1575645 w 2413221"/>
              <a:gd name="connsiteY7" fmla="*/ 3205720 h 3206313"/>
              <a:gd name="connsiteX0" fmla="*/ 0 w 2413221"/>
              <a:gd name="connsiteY0" fmla="*/ 0 h 3206313"/>
              <a:gd name="connsiteX1" fmla="*/ 135832 w 2413221"/>
              <a:gd name="connsiteY1" fmla="*/ 522967 h 3206313"/>
              <a:gd name="connsiteX2" fmla="*/ 237705 w 2413221"/>
              <a:gd name="connsiteY2" fmla="*/ 889723 h 3206313"/>
              <a:gd name="connsiteX3" fmla="*/ 475410 w 2413221"/>
              <a:gd name="connsiteY3" fmla="*/ 570509 h 3206313"/>
              <a:gd name="connsiteX4" fmla="*/ 1826933 w 2413221"/>
              <a:gd name="connsiteY4" fmla="*/ 2445041 h 3206313"/>
              <a:gd name="connsiteX5" fmla="*/ 2370259 w 2413221"/>
              <a:gd name="connsiteY5" fmla="*/ 2322789 h 3206313"/>
              <a:gd name="connsiteX6" fmla="*/ 2288760 w 2413221"/>
              <a:gd name="connsiteY6" fmla="*/ 2723504 h 3206313"/>
              <a:gd name="connsiteX7" fmla="*/ 1575645 w 2413221"/>
              <a:gd name="connsiteY7" fmla="*/ 3205720 h 3206313"/>
              <a:gd name="connsiteX0" fmla="*/ 0 w 2413221"/>
              <a:gd name="connsiteY0" fmla="*/ 0 h 3206313"/>
              <a:gd name="connsiteX1" fmla="*/ 135832 w 2413221"/>
              <a:gd name="connsiteY1" fmla="*/ 522967 h 3206313"/>
              <a:gd name="connsiteX2" fmla="*/ 237705 w 2413221"/>
              <a:gd name="connsiteY2" fmla="*/ 889723 h 3206313"/>
              <a:gd name="connsiteX3" fmla="*/ 475410 w 2413221"/>
              <a:gd name="connsiteY3" fmla="*/ 570509 h 3206313"/>
              <a:gd name="connsiteX4" fmla="*/ 1826933 w 2413221"/>
              <a:gd name="connsiteY4" fmla="*/ 2445041 h 3206313"/>
              <a:gd name="connsiteX5" fmla="*/ 2370259 w 2413221"/>
              <a:gd name="connsiteY5" fmla="*/ 2322789 h 3206313"/>
              <a:gd name="connsiteX6" fmla="*/ 2288760 w 2413221"/>
              <a:gd name="connsiteY6" fmla="*/ 2723504 h 3206313"/>
              <a:gd name="connsiteX7" fmla="*/ 1575645 w 2413221"/>
              <a:gd name="connsiteY7" fmla="*/ 3205720 h 3206313"/>
              <a:gd name="connsiteX0" fmla="*/ 0 w 2413221"/>
              <a:gd name="connsiteY0" fmla="*/ 0 h 3206313"/>
              <a:gd name="connsiteX1" fmla="*/ 135832 w 2413221"/>
              <a:gd name="connsiteY1" fmla="*/ 522967 h 3206313"/>
              <a:gd name="connsiteX2" fmla="*/ 149414 w 2413221"/>
              <a:gd name="connsiteY2" fmla="*/ 889723 h 3206313"/>
              <a:gd name="connsiteX3" fmla="*/ 475410 w 2413221"/>
              <a:gd name="connsiteY3" fmla="*/ 570509 h 3206313"/>
              <a:gd name="connsiteX4" fmla="*/ 1826933 w 2413221"/>
              <a:gd name="connsiteY4" fmla="*/ 2445041 h 3206313"/>
              <a:gd name="connsiteX5" fmla="*/ 2370259 w 2413221"/>
              <a:gd name="connsiteY5" fmla="*/ 2322789 h 3206313"/>
              <a:gd name="connsiteX6" fmla="*/ 2288760 w 2413221"/>
              <a:gd name="connsiteY6" fmla="*/ 2723504 h 3206313"/>
              <a:gd name="connsiteX7" fmla="*/ 1575645 w 2413221"/>
              <a:gd name="connsiteY7" fmla="*/ 3205720 h 3206313"/>
              <a:gd name="connsiteX0" fmla="*/ 0 w 2413221"/>
              <a:gd name="connsiteY0" fmla="*/ 0 h 3206313"/>
              <a:gd name="connsiteX1" fmla="*/ 135832 w 2413221"/>
              <a:gd name="connsiteY1" fmla="*/ 522967 h 3206313"/>
              <a:gd name="connsiteX2" fmla="*/ 149414 w 2413221"/>
              <a:gd name="connsiteY2" fmla="*/ 889723 h 3206313"/>
              <a:gd name="connsiteX3" fmla="*/ 475410 w 2413221"/>
              <a:gd name="connsiteY3" fmla="*/ 570509 h 3206313"/>
              <a:gd name="connsiteX4" fmla="*/ 1826933 w 2413221"/>
              <a:gd name="connsiteY4" fmla="*/ 2445041 h 3206313"/>
              <a:gd name="connsiteX5" fmla="*/ 2370259 w 2413221"/>
              <a:gd name="connsiteY5" fmla="*/ 2322789 h 3206313"/>
              <a:gd name="connsiteX6" fmla="*/ 2288760 w 2413221"/>
              <a:gd name="connsiteY6" fmla="*/ 2723504 h 3206313"/>
              <a:gd name="connsiteX7" fmla="*/ 1575645 w 2413221"/>
              <a:gd name="connsiteY7" fmla="*/ 3205720 h 3206313"/>
              <a:gd name="connsiteX0" fmla="*/ 0 w 2413221"/>
              <a:gd name="connsiteY0" fmla="*/ 0 h 3206313"/>
              <a:gd name="connsiteX1" fmla="*/ 135832 w 2413221"/>
              <a:gd name="connsiteY1" fmla="*/ 522967 h 3206313"/>
              <a:gd name="connsiteX2" fmla="*/ 149414 w 2413221"/>
              <a:gd name="connsiteY2" fmla="*/ 889723 h 3206313"/>
              <a:gd name="connsiteX3" fmla="*/ 475410 w 2413221"/>
              <a:gd name="connsiteY3" fmla="*/ 570509 h 3206313"/>
              <a:gd name="connsiteX4" fmla="*/ 1826933 w 2413221"/>
              <a:gd name="connsiteY4" fmla="*/ 2445041 h 3206313"/>
              <a:gd name="connsiteX5" fmla="*/ 2370259 w 2413221"/>
              <a:gd name="connsiteY5" fmla="*/ 2322789 h 3206313"/>
              <a:gd name="connsiteX6" fmla="*/ 2288760 w 2413221"/>
              <a:gd name="connsiteY6" fmla="*/ 2723504 h 3206313"/>
              <a:gd name="connsiteX7" fmla="*/ 1575645 w 2413221"/>
              <a:gd name="connsiteY7" fmla="*/ 3205720 h 3206313"/>
              <a:gd name="connsiteX0" fmla="*/ 0 w 2413221"/>
              <a:gd name="connsiteY0" fmla="*/ 0 h 3206313"/>
              <a:gd name="connsiteX1" fmla="*/ 135832 w 2413221"/>
              <a:gd name="connsiteY1" fmla="*/ 522967 h 3206313"/>
              <a:gd name="connsiteX2" fmla="*/ 149414 w 2413221"/>
              <a:gd name="connsiteY2" fmla="*/ 889723 h 3206313"/>
              <a:gd name="connsiteX3" fmla="*/ 475410 w 2413221"/>
              <a:gd name="connsiteY3" fmla="*/ 570509 h 3206313"/>
              <a:gd name="connsiteX4" fmla="*/ 1826933 w 2413221"/>
              <a:gd name="connsiteY4" fmla="*/ 2445041 h 3206313"/>
              <a:gd name="connsiteX5" fmla="*/ 2370259 w 2413221"/>
              <a:gd name="connsiteY5" fmla="*/ 2322789 h 3206313"/>
              <a:gd name="connsiteX6" fmla="*/ 2288760 w 2413221"/>
              <a:gd name="connsiteY6" fmla="*/ 2723504 h 3206313"/>
              <a:gd name="connsiteX7" fmla="*/ 1575645 w 2413221"/>
              <a:gd name="connsiteY7" fmla="*/ 3205720 h 3206313"/>
              <a:gd name="connsiteX0" fmla="*/ 0 w 2413221"/>
              <a:gd name="connsiteY0" fmla="*/ 0 h 3206313"/>
              <a:gd name="connsiteX1" fmla="*/ 135832 w 2413221"/>
              <a:gd name="connsiteY1" fmla="*/ 522967 h 3206313"/>
              <a:gd name="connsiteX2" fmla="*/ 149414 w 2413221"/>
              <a:gd name="connsiteY2" fmla="*/ 889723 h 3206313"/>
              <a:gd name="connsiteX3" fmla="*/ 475410 w 2413221"/>
              <a:gd name="connsiteY3" fmla="*/ 570509 h 3206313"/>
              <a:gd name="connsiteX4" fmla="*/ 1826933 w 2413221"/>
              <a:gd name="connsiteY4" fmla="*/ 2445041 h 3206313"/>
              <a:gd name="connsiteX5" fmla="*/ 2370259 w 2413221"/>
              <a:gd name="connsiteY5" fmla="*/ 2322789 h 3206313"/>
              <a:gd name="connsiteX6" fmla="*/ 2288760 w 2413221"/>
              <a:gd name="connsiteY6" fmla="*/ 2723504 h 3206313"/>
              <a:gd name="connsiteX7" fmla="*/ 1575645 w 2413221"/>
              <a:gd name="connsiteY7" fmla="*/ 3205720 h 3206313"/>
              <a:gd name="connsiteX0" fmla="*/ 0 w 2413221"/>
              <a:gd name="connsiteY0" fmla="*/ 0 h 3206313"/>
              <a:gd name="connsiteX1" fmla="*/ 135832 w 2413221"/>
              <a:gd name="connsiteY1" fmla="*/ 522967 h 3206313"/>
              <a:gd name="connsiteX2" fmla="*/ 149414 w 2413221"/>
              <a:gd name="connsiteY2" fmla="*/ 889723 h 3206313"/>
              <a:gd name="connsiteX3" fmla="*/ 475410 w 2413221"/>
              <a:gd name="connsiteY3" fmla="*/ 570509 h 3206313"/>
              <a:gd name="connsiteX4" fmla="*/ 1826933 w 2413221"/>
              <a:gd name="connsiteY4" fmla="*/ 2445041 h 3206313"/>
              <a:gd name="connsiteX5" fmla="*/ 2370259 w 2413221"/>
              <a:gd name="connsiteY5" fmla="*/ 2322789 h 3206313"/>
              <a:gd name="connsiteX6" fmla="*/ 2288760 w 2413221"/>
              <a:gd name="connsiteY6" fmla="*/ 2723504 h 3206313"/>
              <a:gd name="connsiteX7" fmla="*/ 1575645 w 2413221"/>
              <a:gd name="connsiteY7" fmla="*/ 3205720 h 3206313"/>
              <a:gd name="connsiteX0" fmla="*/ 0 w 2443789"/>
              <a:gd name="connsiteY0" fmla="*/ 0 h 3206582"/>
              <a:gd name="connsiteX1" fmla="*/ 135832 w 2443789"/>
              <a:gd name="connsiteY1" fmla="*/ 522967 h 3206582"/>
              <a:gd name="connsiteX2" fmla="*/ 149414 w 2443789"/>
              <a:gd name="connsiteY2" fmla="*/ 889723 h 3206582"/>
              <a:gd name="connsiteX3" fmla="*/ 475410 w 2443789"/>
              <a:gd name="connsiteY3" fmla="*/ 570509 h 3206582"/>
              <a:gd name="connsiteX4" fmla="*/ 1826933 w 2443789"/>
              <a:gd name="connsiteY4" fmla="*/ 2445041 h 3206582"/>
              <a:gd name="connsiteX5" fmla="*/ 2370259 w 2443789"/>
              <a:gd name="connsiteY5" fmla="*/ 2322789 h 3206582"/>
              <a:gd name="connsiteX6" fmla="*/ 2352260 w 2443789"/>
              <a:gd name="connsiteY6" fmla="*/ 2837804 h 3206582"/>
              <a:gd name="connsiteX7" fmla="*/ 1575645 w 2443789"/>
              <a:gd name="connsiteY7" fmla="*/ 3205720 h 3206582"/>
              <a:gd name="connsiteX0" fmla="*/ 0 w 2472815"/>
              <a:gd name="connsiteY0" fmla="*/ 0 h 3206582"/>
              <a:gd name="connsiteX1" fmla="*/ 135832 w 2472815"/>
              <a:gd name="connsiteY1" fmla="*/ 522967 h 3206582"/>
              <a:gd name="connsiteX2" fmla="*/ 149414 w 2472815"/>
              <a:gd name="connsiteY2" fmla="*/ 889723 h 3206582"/>
              <a:gd name="connsiteX3" fmla="*/ 475410 w 2472815"/>
              <a:gd name="connsiteY3" fmla="*/ 570509 h 3206582"/>
              <a:gd name="connsiteX4" fmla="*/ 1826933 w 2472815"/>
              <a:gd name="connsiteY4" fmla="*/ 2445041 h 3206582"/>
              <a:gd name="connsiteX5" fmla="*/ 2421059 w 2472815"/>
              <a:gd name="connsiteY5" fmla="*/ 2373589 h 3206582"/>
              <a:gd name="connsiteX6" fmla="*/ 2352260 w 2472815"/>
              <a:gd name="connsiteY6" fmla="*/ 2837804 h 3206582"/>
              <a:gd name="connsiteX7" fmla="*/ 1575645 w 2472815"/>
              <a:gd name="connsiteY7" fmla="*/ 3205720 h 3206582"/>
              <a:gd name="connsiteX0" fmla="*/ 0 w 2517382"/>
              <a:gd name="connsiteY0" fmla="*/ 0 h 3206582"/>
              <a:gd name="connsiteX1" fmla="*/ 135832 w 2517382"/>
              <a:gd name="connsiteY1" fmla="*/ 522967 h 3206582"/>
              <a:gd name="connsiteX2" fmla="*/ 149414 w 2517382"/>
              <a:gd name="connsiteY2" fmla="*/ 889723 h 3206582"/>
              <a:gd name="connsiteX3" fmla="*/ 475410 w 2517382"/>
              <a:gd name="connsiteY3" fmla="*/ 570509 h 3206582"/>
              <a:gd name="connsiteX4" fmla="*/ 1826933 w 2517382"/>
              <a:gd name="connsiteY4" fmla="*/ 2445041 h 3206582"/>
              <a:gd name="connsiteX5" fmla="*/ 2421059 w 2517382"/>
              <a:gd name="connsiteY5" fmla="*/ 2373589 h 3206582"/>
              <a:gd name="connsiteX6" fmla="*/ 2352260 w 2517382"/>
              <a:gd name="connsiteY6" fmla="*/ 2837804 h 3206582"/>
              <a:gd name="connsiteX7" fmla="*/ 1575645 w 2517382"/>
              <a:gd name="connsiteY7" fmla="*/ 3205720 h 3206582"/>
              <a:gd name="connsiteX0" fmla="*/ 0 w 2535553"/>
              <a:gd name="connsiteY0" fmla="*/ 0 h 3206582"/>
              <a:gd name="connsiteX1" fmla="*/ 135832 w 2535553"/>
              <a:gd name="connsiteY1" fmla="*/ 522967 h 3206582"/>
              <a:gd name="connsiteX2" fmla="*/ 149414 w 2535553"/>
              <a:gd name="connsiteY2" fmla="*/ 889723 h 3206582"/>
              <a:gd name="connsiteX3" fmla="*/ 475410 w 2535553"/>
              <a:gd name="connsiteY3" fmla="*/ 570509 h 3206582"/>
              <a:gd name="connsiteX4" fmla="*/ 1826933 w 2535553"/>
              <a:gd name="connsiteY4" fmla="*/ 2445041 h 3206582"/>
              <a:gd name="connsiteX5" fmla="*/ 2446459 w 2535553"/>
              <a:gd name="connsiteY5" fmla="*/ 2348189 h 3206582"/>
              <a:gd name="connsiteX6" fmla="*/ 2352260 w 2535553"/>
              <a:gd name="connsiteY6" fmla="*/ 2837804 h 3206582"/>
              <a:gd name="connsiteX7" fmla="*/ 1575645 w 2535553"/>
              <a:gd name="connsiteY7" fmla="*/ 3205720 h 3206582"/>
              <a:gd name="connsiteX0" fmla="*/ 0 w 2496054"/>
              <a:gd name="connsiteY0" fmla="*/ 0 h 3206582"/>
              <a:gd name="connsiteX1" fmla="*/ 135832 w 2496054"/>
              <a:gd name="connsiteY1" fmla="*/ 522967 h 3206582"/>
              <a:gd name="connsiteX2" fmla="*/ 149414 w 2496054"/>
              <a:gd name="connsiteY2" fmla="*/ 889723 h 3206582"/>
              <a:gd name="connsiteX3" fmla="*/ 475410 w 2496054"/>
              <a:gd name="connsiteY3" fmla="*/ 570509 h 3206582"/>
              <a:gd name="connsiteX4" fmla="*/ 1826933 w 2496054"/>
              <a:gd name="connsiteY4" fmla="*/ 2445041 h 3206582"/>
              <a:gd name="connsiteX5" fmla="*/ 2446459 w 2496054"/>
              <a:gd name="connsiteY5" fmla="*/ 2348189 h 3206582"/>
              <a:gd name="connsiteX6" fmla="*/ 2352260 w 2496054"/>
              <a:gd name="connsiteY6" fmla="*/ 2837804 h 3206582"/>
              <a:gd name="connsiteX7" fmla="*/ 1575645 w 2496054"/>
              <a:gd name="connsiteY7" fmla="*/ 3205720 h 3206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6054" h="3206582">
                <a:moveTo>
                  <a:pt x="0" y="0"/>
                </a:moveTo>
                <a:cubicBezTo>
                  <a:pt x="176942" y="299694"/>
                  <a:pt x="260344" y="299971"/>
                  <a:pt x="135832" y="522967"/>
                </a:cubicBezTo>
                <a:cubicBezTo>
                  <a:pt x="11320" y="745963"/>
                  <a:pt x="60353" y="869983"/>
                  <a:pt x="149414" y="889723"/>
                </a:cubicBezTo>
                <a:cubicBezTo>
                  <a:pt x="238475" y="909463"/>
                  <a:pt x="378563" y="844913"/>
                  <a:pt x="475410" y="570509"/>
                </a:cubicBezTo>
                <a:cubicBezTo>
                  <a:pt x="1045901" y="822937"/>
                  <a:pt x="1693365" y="2219780"/>
                  <a:pt x="1826933" y="2445041"/>
                </a:cubicBezTo>
                <a:cubicBezTo>
                  <a:pt x="2130290" y="2262795"/>
                  <a:pt x="2346205" y="2168429"/>
                  <a:pt x="2446459" y="2348189"/>
                </a:cubicBezTo>
                <a:cubicBezTo>
                  <a:pt x="2546713" y="2527949"/>
                  <a:pt x="2484696" y="2690649"/>
                  <a:pt x="2352260" y="2837804"/>
                </a:cubicBezTo>
                <a:cubicBezTo>
                  <a:pt x="2219824" y="2984959"/>
                  <a:pt x="1808822" y="3222699"/>
                  <a:pt x="1575645" y="3205720"/>
                </a:cubicBezTo>
              </a:path>
            </a:pathLst>
          </a:custGeom>
          <a:ln w="31750" cap="rnd" cmpd="sng">
            <a:solidFill>
              <a:schemeClr val="accent2"/>
            </a:solidFill>
            <a:prstDash val="solid"/>
            <a:round/>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zh-TW" altLang="en-US">
              <a:solidFill>
                <a:srgbClr val="000000"/>
              </a:solidFill>
              <a:latin typeface="Arial"/>
              <a:ea typeface="微軟正黑體"/>
            </a:endParaRPr>
          </a:p>
        </p:txBody>
      </p:sp>
      <p:sp>
        <p:nvSpPr>
          <p:cNvPr id="68" name="橢圓 67"/>
          <p:cNvSpPr/>
          <p:nvPr/>
        </p:nvSpPr>
        <p:spPr>
          <a:xfrm flipV="1">
            <a:off x="2710090" y="6346221"/>
            <a:ext cx="123148" cy="123148"/>
          </a:xfrm>
          <a:prstGeom prst="ellipse">
            <a:avLst/>
          </a:prstGeom>
          <a:solidFill>
            <a:srgbClr val="505050"/>
          </a:solidFill>
          <a:ln w="28575" cmpd="sng">
            <a:solidFill>
              <a:schemeClr val="bg1"/>
            </a:solidFill>
          </a:ln>
          <a:effectLst>
            <a:outerShdw blurRad="111125" dist="38100" dir="2700000" algn="tl" rotWithShape="0">
              <a:prstClr val="black">
                <a:alpha val="18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dirty="0">
              <a:solidFill>
                <a:prstClr val="white"/>
              </a:solidFill>
              <a:latin typeface="Arial"/>
              <a:ea typeface="微軟正黑體"/>
            </a:endParaRPr>
          </a:p>
        </p:txBody>
      </p:sp>
      <p:sp>
        <p:nvSpPr>
          <p:cNvPr id="67" name="橢圓 66"/>
          <p:cNvSpPr/>
          <p:nvPr/>
        </p:nvSpPr>
        <p:spPr>
          <a:xfrm flipV="1">
            <a:off x="1129800" y="3123601"/>
            <a:ext cx="123148" cy="123148"/>
          </a:xfrm>
          <a:prstGeom prst="ellipse">
            <a:avLst/>
          </a:prstGeom>
          <a:solidFill>
            <a:srgbClr val="E60020"/>
          </a:solidFill>
          <a:ln w="28575" cmpd="sng">
            <a:solidFill>
              <a:schemeClr val="bg1"/>
            </a:solidFill>
          </a:ln>
          <a:effectLst>
            <a:outerShdw blurRad="111125" dist="38100" dir="2700000" algn="tl" rotWithShape="0">
              <a:prstClr val="black">
                <a:alpha val="18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dist"/>
            <a:endParaRPr kumimoji="1" lang="zh-TW" altLang="en-US" dirty="0">
              <a:solidFill>
                <a:prstClr val="white"/>
              </a:solidFill>
              <a:latin typeface="Arial"/>
              <a:ea typeface="微軟正黑體"/>
            </a:endParaRPr>
          </a:p>
        </p:txBody>
      </p:sp>
      <p:sp>
        <p:nvSpPr>
          <p:cNvPr id="2" name="TextBox 1"/>
          <p:cNvSpPr txBox="1"/>
          <p:nvPr/>
        </p:nvSpPr>
        <p:spPr>
          <a:xfrm>
            <a:off x="-13430" y="6611630"/>
            <a:ext cx="3076483" cy="246221"/>
          </a:xfrm>
          <a:prstGeom prst="rect">
            <a:avLst/>
          </a:prstGeom>
          <a:noFill/>
        </p:spPr>
        <p:txBody>
          <a:bodyPr wrap="none" rtlCol="0">
            <a:spAutoFit/>
          </a:bodyPr>
          <a:lstStyle/>
          <a:p>
            <a:r>
              <a:rPr lang="en-GB" sz="1000" i="1" dirty="0" smtClean="0">
                <a:solidFill>
                  <a:srgbClr val="000000">
                    <a:lumMod val="75000"/>
                    <a:lumOff val="25000"/>
                  </a:srgbClr>
                </a:solidFill>
                <a:latin typeface="Arial"/>
              </a:rPr>
              <a:t>Sources: China-US Focus, </a:t>
            </a:r>
            <a:r>
              <a:rPr lang="en-GB" sz="1000" i="1" dirty="0">
                <a:solidFill>
                  <a:srgbClr val="000000">
                    <a:lumMod val="75000"/>
                    <a:lumOff val="25000"/>
                  </a:srgbClr>
                </a:solidFill>
                <a:latin typeface="Arial"/>
              </a:rPr>
              <a:t>Xinhua Finance Agency</a:t>
            </a:r>
            <a:endParaRPr lang="en-US" sz="1000" i="1" dirty="0">
              <a:solidFill>
                <a:srgbClr val="000000">
                  <a:lumMod val="75000"/>
                  <a:lumOff val="25000"/>
                </a:srgbClr>
              </a:solidFill>
              <a:latin typeface="Arial"/>
            </a:endParaRPr>
          </a:p>
        </p:txBody>
      </p:sp>
    </p:spTree>
    <p:extLst>
      <p:ext uri="{BB962C8B-B14F-4D97-AF65-F5344CB8AC3E}">
        <p14:creationId xmlns:p14="http://schemas.microsoft.com/office/powerpoint/2010/main" val="379635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
                                        <p:tgtEl>
                                          <p:spTgt spid="14"/>
                                        </p:tgtEl>
                                      </p:cBhvr>
                                    </p:animEffect>
                                  </p:childTnLst>
                                </p:cTn>
                              </p:par>
                            </p:childTnLst>
                          </p:cTn>
                        </p:par>
                        <p:par>
                          <p:cTn id="8" fill="hold">
                            <p:stCondLst>
                              <p:cond delay="1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
                                        <p:tgtEl>
                                          <p:spTgt spid="15"/>
                                        </p:tgtEl>
                                      </p:cBhvr>
                                    </p:animEffect>
                                  </p:childTnLst>
                                </p:cTn>
                              </p:par>
                            </p:childTnLst>
                          </p:cTn>
                        </p:par>
                        <p:par>
                          <p:cTn id="12" fill="hold">
                            <p:stCondLst>
                              <p:cond delay="2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
                                        <p:tgtEl>
                                          <p:spTgt spid="16"/>
                                        </p:tgtEl>
                                      </p:cBhvr>
                                    </p:animEffect>
                                  </p:childTnLst>
                                </p:cTn>
                              </p:par>
                            </p:childTnLst>
                          </p:cTn>
                        </p:par>
                        <p:par>
                          <p:cTn id="16" fill="hold">
                            <p:stCondLst>
                              <p:cond delay="3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
                                        <p:tgtEl>
                                          <p:spTgt spid="17"/>
                                        </p:tgtEl>
                                      </p:cBhvr>
                                    </p:animEffect>
                                  </p:childTnLst>
                                </p:cTn>
                              </p:par>
                            </p:childTnLst>
                          </p:cTn>
                        </p:par>
                        <p:par>
                          <p:cTn id="20" fill="hold">
                            <p:stCondLst>
                              <p:cond delay="400"/>
                            </p:stCondLst>
                            <p:childTnLst>
                              <p:par>
                                <p:cTn id="21" presetID="10" presetClass="entr" presetSubtype="0" fill="hold" grpId="0" nodeType="afterEffect">
                                  <p:stCondLst>
                                    <p:cond delay="0"/>
                                  </p:stCondLst>
                                  <p:childTnLst>
                                    <p:set>
                                      <p:cBhvr>
                                        <p:cTn id="22" dur="1" fill="hold">
                                          <p:stCondLst>
                                            <p:cond delay="0"/>
                                          </p:stCondLst>
                                        </p:cTn>
                                        <p:tgtEl>
                                          <p:spTgt spid="66"/>
                                        </p:tgtEl>
                                        <p:attrNameLst>
                                          <p:attrName>style.visibility</p:attrName>
                                        </p:attrNameLst>
                                      </p:cBhvr>
                                      <p:to>
                                        <p:strVal val="visible"/>
                                      </p:to>
                                    </p:set>
                                    <p:animEffect transition="in" filter="fade">
                                      <p:cBhvr>
                                        <p:cTn id="23" dur="100"/>
                                        <p:tgtEl>
                                          <p:spTgt spid="66"/>
                                        </p:tgtEl>
                                      </p:cBhvr>
                                    </p:animEffect>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67"/>
                                        </p:tgtEl>
                                        <p:attrNameLst>
                                          <p:attrName>style.visibility</p:attrName>
                                        </p:attrNameLst>
                                      </p:cBhvr>
                                      <p:to>
                                        <p:strVal val="visible"/>
                                      </p:to>
                                    </p:set>
                                    <p:animEffect transition="in" filter="fade">
                                      <p:cBhvr>
                                        <p:cTn id="27" dur="100"/>
                                        <p:tgtEl>
                                          <p:spTgt spid="67"/>
                                        </p:tgtEl>
                                      </p:cBhvr>
                                    </p:animEffect>
                                  </p:childTnLst>
                                </p:cTn>
                              </p:par>
                            </p:childTnLst>
                          </p:cTn>
                        </p:par>
                        <p:par>
                          <p:cTn id="28" fill="hold">
                            <p:stCondLst>
                              <p:cond delay="600"/>
                            </p:stCondLst>
                            <p:childTnLst>
                              <p:par>
                                <p:cTn id="29" presetID="22" presetClass="entr" presetSubtype="2"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right)">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200"/>
                                        <p:tgtEl>
                                          <p:spTgt spid="18"/>
                                        </p:tgtEl>
                                      </p:cBhvr>
                                    </p:animEffect>
                                  </p:childTnLst>
                                </p:cTn>
                              </p:par>
                            </p:childTnLst>
                          </p:cTn>
                        </p:par>
                        <p:par>
                          <p:cTn id="37" fill="hold">
                            <p:stCondLst>
                              <p:cond delay="200"/>
                            </p:stCondLst>
                            <p:childTnLst>
                              <p:par>
                                <p:cTn id="38" presetID="10" presetClass="entr" presetSubtype="0"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200"/>
                                        <p:tgtEl>
                                          <p:spTgt spid="19"/>
                                        </p:tgtEl>
                                      </p:cBhvr>
                                    </p:animEffect>
                                  </p:childTnLst>
                                </p:cTn>
                              </p:par>
                            </p:childTnLst>
                          </p:cTn>
                        </p:par>
                        <p:par>
                          <p:cTn id="41" fill="hold">
                            <p:stCondLst>
                              <p:cond delay="400"/>
                            </p:stCondLst>
                            <p:childTnLst>
                              <p:par>
                                <p:cTn id="42" presetID="10" presetClass="entr" presetSubtype="0"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200"/>
                                        <p:tgtEl>
                                          <p:spTgt spid="20"/>
                                        </p:tgtEl>
                                      </p:cBhvr>
                                    </p:animEffect>
                                  </p:childTnLst>
                                </p:cTn>
                              </p:par>
                            </p:childTnLst>
                          </p:cTn>
                        </p:par>
                        <p:par>
                          <p:cTn id="45" fill="hold">
                            <p:stCondLst>
                              <p:cond delay="600"/>
                            </p:stCondLst>
                            <p:childTnLst>
                              <p:par>
                                <p:cTn id="46" presetID="10" presetClass="entr" presetSubtype="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200"/>
                                        <p:tgtEl>
                                          <p:spTgt spid="21"/>
                                        </p:tgtEl>
                                      </p:cBhvr>
                                    </p:animEffect>
                                  </p:childTnLst>
                                </p:cTn>
                              </p:par>
                            </p:childTnLst>
                          </p:cTn>
                        </p:par>
                        <p:par>
                          <p:cTn id="49" fill="hold">
                            <p:stCondLst>
                              <p:cond delay="800"/>
                            </p:stCondLst>
                            <p:childTnLst>
                              <p:par>
                                <p:cTn id="50" presetID="10" presetClass="entr" presetSubtype="0"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200"/>
                                        <p:tgtEl>
                                          <p:spTgt spid="22"/>
                                        </p:tgtEl>
                                      </p:cBhvr>
                                    </p:animEffect>
                                  </p:childTnLst>
                                </p:cTn>
                              </p:par>
                            </p:childTnLst>
                          </p:cTn>
                        </p:par>
                        <p:par>
                          <p:cTn id="53" fill="hold">
                            <p:stCondLst>
                              <p:cond delay="1000"/>
                            </p:stCondLst>
                            <p:childTnLst>
                              <p:par>
                                <p:cTn id="54" presetID="10" presetClass="entr" presetSubtype="0"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200"/>
                                        <p:tgtEl>
                                          <p:spTgt spid="23"/>
                                        </p:tgtEl>
                                      </p:cBhvr>
                                    </p:animEffect>
                                  </p:childTnLst>
                                </p:cTn>
                              </p:par>
                            </p:childTnLst>
                          </p:cTn>
                        </p:par>
                        <p:par>
                          <p:cTn id="57" fill="hold">
                            <p:stCondLst>
                              <p:cond delay="1200"/>
                            </p:stCondLst>
                            <p:childTnLst>
                              <p:par>
                                <p:cTn id="58" presetID="10" presetClass="entr" presetSubtype="0" fill="hold" grpId="0" nodeType="after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200"/>
                                        <p:tgtEl>
                                          <p:spTgt spid="24"/>
                                        </p:tgtEl>
                                      </p:cBhvr>
                                    </p:animEffect>
                                  </p:childTnLst>
                                </p:cTn>
                              </p:par>
                            </p:childTnLst>
                          </p:cTn>
                        </p:par>
                        <p:par>
                          <p:cTn id="61" fill="hold">
                            <p:stCondLst>
                              <p:cond delay="1400"/>
                            </p:stCondLst>
                            <p:childTnLst>
                              <p:par>
                                <p:cTn id="62" presetID="10" presetClass="entr" presetSubtype="0" fill="hold" grpId="0" nodeType="after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fade">
                                      <p:cBhvr>
                                        <p:cTn id="64" dur="200"/>
                                        <p:tgtEl>
                                          <p:spTgt spid="25"/>
                                        </p:tgtEl>
                                      </p:cBhvr>
                                    </p:animEffect>
                                  </p:childTnLst>
                                </p:cTn>
                              </p:par>
                            </p:childTnLst>
                          </p:cTn>
                        </p:par>
                        <p:par>
                          <p:cTn id="65" fill="hold">
                            <p:stCondLst>
                              <p:cond delay="1600"/>
                            </p:stCondLst>
                            <p:childTnLst>
                              <p:par>
                                <p:cTn id="66" presetID="10" presetClass="entr" presetSubtype="0"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200"/>
                                        <p:tgtEl>
                                          <p:spTgt spid="26"/>
                                        </p:tgtEl>
                                      </p:cBhvr>
                                    </p:animEffect>
                                  </p:childTnLst>
                                </p:cTn>
                              </p:par>
                            </p:childTnLst>
                          </p:cTn>
                        </p:par>
                        <p:par>
                          <p:cTn id="69" fill="hold">
                            <p:stCondLst>
                              <p:cond delay="1800"/>
                            </p:stCondLst>
                            <p:childTnLst>
                              <p:par>
                                <p:cTn id="70" presetID="10" presetClass="entr" presetSubtype="0" fill="hold" grpId="0" nodeType="after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200"/>
                                        <p:tgtEl>
                                          <p:spTgt spid="27"/>
                                        </p:tgtEl>
                                      </p:cBhvr>
                                    </p:animEffect>
                                  </p:childTnLst>
                                </p:cTn>
                              </p:par>
                            </p:childTnLst>
                          </p:cTn>
                        </p:par>
                        <p:par>
                          <p:cTn id="73" fill="hold">
                            <p:stCondLst>
                              <p:cond delay="2000"/>
                            </p:stCondLst>
                            <p:childTnLst>
                              <p:par>
                                <p:cTn id="74" presetID="10" presetClass="entr" presetSubtype="0" fill="hold" grpId="0" nodeType="afterEffect">
                                  <p:stCondLst>
                                    <p:cond delay="0"/>
                                  </p:stCondLst>
                                  <p:childTnLst>
                                    <p:set>
                                      <p:cBhvr>
                                        <p:cTn id="75" dur="1" fill="hold">
                                          <p:stCondLst>
                                            <p:cond delay="0"/>
                                          </p:stCondLst>
                                        </p:cTn>
                                        <p:tgtEl>
                                          <p:spTgt spid="68"/>
                                        </p:tgtEl>
                                        <p:attrNameLst>
                                          <p:attrName>style.visibility</p:attrName>
                                        </p:attrNameLst>
                                      </p:cBhvr>
                                      <p:to>
                                        <p:strVal val="visible"/>
                                      </p:to>
                                    </p:set>
                                    <p:animEffect transition="in" filter="fade">
                                      <p:cBhvr>
                                        <p:cTn id="76" dur="100"/>
                                        <p:tgtEl>
                                          <p:spTgt spid="68"/>
                                        </p:tgtEl>
                                      </p:cBhvr>
                                    </p:animEffect>
                                  </p:childTnLst>
                                </p:cTn>
                              </p:par>
                            </p:childTnLst>
                          </p:cTn>
                        </p:par>
                        <p:par>
                          <p:cTn id="77" fill="hold">
                            <p:stCondLst>
                              <p:cond delay="2100"/>
                            </p:stCondLst>
                            <p:childTnLst>
                              <p:par>
                                <p:cTn id="78" presetID="22" presetClass="entr" presetSubtype="2" fill="hold" nodeType="afterEffect">
                                  <p:stCondLst>
                                    <p:cond delay="0"/>
                                  </p:stCondLst>
                                  <p:childTnLst>
                                    <p:set>
                                      <p:cBhvr>
                                        <p:cTn id="79" dur="1" fill="hold">
                                          <p:stCondLst>
                                            <p:cond delay="0"/>
                                          </p:stCondLst>
                                        </p:cTn>
                                        <p:tgtEl>
                                          <p:spTgt spid="39"/>
                                        </p:tgtEl>
                                        <p:attrNameLst>
                                          <p:attrName>style.visibility</p:attrName>
                                        </p:attrNameLst>
                                      </p:cBhvr>
                                      <p:to>
                                        <p:strVal val="visible"/>
                                      </p:to>
                                    </p:set>
                                    <p:animEffect transition="in" filter="wipe(right)">
                                      <p:cBhvr>
                                        <p:cTn id="80" dur="600"/>
                                        <p:tgtEl>
                                          <p:spTgt spid="39"/>
                                        </p:tgtEl>
                                      </p:cBhvr>
                                    </p:animEffect>
                                  </p:childTnLst>
                                </p:cTn>
                              </p:par>
                            </p:childTnLst>
                          </p:cTn>
                        </p:par>
                        <p:par>
                          <p:cTn id="81" fill="hold">
                            <p:stCondLst>
                              <p:cond delay="2700"/>
                            </p:stCondLst>
                            <p:childTnLst>
                              <p:par>
                                <p:cTn id="82" presetID="22" presetClass="entr" presetSubtype="4" fill="hold" grpId="0" nodeType="afterEffect">
                                  <p:stCondLst>
                                    <p:cond delay="0"/>
                                  </p:stCondLst>
                                  <p:childTnLst>
                                    <p:set>
                                      <p:cBhvr>
                                        <p:cTn id="83" dur="1" fill="hold">
                                          <p:stCondLst>
                                            <p:cond delay="0"/>
                                          </p:stCondLst>
                                        </p:cTn>
                                        <p:tgtEl>
                                          <p:spTgt spid="13"/>
                                        </p:tgtEl>
                                        <p:attrNameLst>
                                          <p:attrName>style.visibility</p:attrName>
                                        </p:attrNameLst>
                                      </p:cBhvr>
                                      <p:to>
                                        <p:strVal val="visible"/>
                                      </p:to>
                                    </p:set>
                                    <p:animEffect transition="in" filter="wipe(down)">
                                      <p:cBhvr>
                                        <p:cTn id="8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66" grpId="0" animBg="1"/>
      <p:bldP spid="13" grpId="0" animBg="1"/>
      <p:bldP spid="68" grpId="0" animBg="1"/>
      <p:bldP spid="67"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p:cNvPicPr>
            <a:picLocks noChangeAspect="1"/>
          </p:cNvPicPr>
          <p:nvPr/>
        </p:nvPicPr>
        <p:blipFill>
          <a:blip r:embed="rId2"/>
          <a:stretch>
            <a:fillRect/>
          </a:stretch>
        </p:blipFill>
        <p:spPr>
          <a:xfrm>
            <a:off x="4207262" y="669433"/>
            <a:ext cx="4590304" cy="5534664"/>
          </a:xfrm>
          <a:prstGeom prst="rect">
            <a:avLst/>
          </a:prstGeom>
          <a:effectLst>
            <a:outerShdw blurRad="50800" dist="38100" dir="2700000" algn="tl" rotWithShape="0">
              <a:prstClr val="black">
                <a:alpha val="40000"/>
              </a:prstClr>
            </a:outerShdw>
          </a:effectLst>
        </p:spPr>
      </p:pic>
      <p:sp>
        <p:nvSpPr>
          <p:cNvPr id="2" name="文字方塊 1"/>
          <p:cNvSpPr txBox="1"/>
          <p:nvPr/>
        </p:nvSpPr>
        <p:spPr>
          <a:xfrm>
            <a:off x="134451" y="2612740"/>
            <a:ext cx="3569716" cy="1077218"/>
          </a:xfrm>
          <a:prstGeom prst="rect">
            <a:avLst/>
          </a:prstGeom>
          <a:noFill/>
        </p:spPr>
        <p:txBody>
          <a:bodyPr wrap="square" rtlCol="0">
            <a:spAutoFit/>
          </a:bodyPr>
          <a:lstStyle/>
          <a:p>
            <a:r>
              <a:rPr kumimoji="1" lang="en-US" altLang="zh-TW" sz="3200" spc="-120" dirty="0" smtClean="0">
                <a:solidFill>
                  <a:srgbClr val="FFFFFF"/>
                </a:solidFill>
                <a:latin typeface="Arial Black"/>
                <a:ea typeface="微軟正黑體"/>
              </a:rPr>
              <a:t>HOW </a:t>
            </a:r>
            <a:r>
              <a:rPr kumimoji="1" lang="en-US" altLang="zh-TW" sz="3200" spc="-120" dirty="0" smtClean="0">
                <a:solidFill>
                  <a:srgbClr val="FFFFFF"/>
                </a:solidFill>
                <a:latin typeface="Arial"/>
                <a:ea typeface="微軟正黑體"/>
              </a:rPr>
              <a:t/>
            </a:r>
            <a:br>
              <a:rPr kumimoji="1" lang="en-US" altLang="zh-TW" sz="3200" spc="-120" dirty="0" smtClean="0">
                <a:solidFill>
                  <a:srgbClr val="FFFFFF"/>
                </a:solidFill>
                <a:latin typeface="Arial"/>
                <a:ea typeface="微軟正黑體"/>
              </a:rPr>
            </a:br>
            <a:r>
              <a:rPr kumimoji="1" lang="en-US" altLang="zh-TW" sz="3200" spc="-120" dirty="0" smtClean="0">
                <a:solidFill>
                  <a:srgbClr val="FFFFFF"/>
                </a:solidFill>
                <a:latin typeface="Arial"/>
                <a:ea typeface="微軟正黑體"/>
              </a:rPr>
              <a:t>WE</a:t>
            </a:r>
            <a:r>
              <a:rPr kumimoji="1" lang="zh-TW" altLang="en-US" sz="3200" spc="-120" dirty="0" smtClean="0">
                <a:solidFill>
                  <a:srgbClr val="FFFFFF"/>
                </a:solidFill>
                <a:latin typeface="Arial"/>
                <a:ea typeface="微軟正黑體"/>
              </a:rPr>
              <a:t> </a:t>
            </a:r>
            <a:r>
              <a:rPr kumimoji="1" lang="en-US" altLang="zh-TW" sz="3200" spc="-120" dirty="0" smtClean="0">
                <a:solidFill>
                  <a:srgbClr val="FFFFFF"/>
                </a:solidFill>
                <a:latin typeface="Arial"/>
                <a:ea typeface="微軟正黑體"/>
              </a:rPr>
              <a:t>CAN HELP</a:t>
            </a:r>
            <a:endParaRPr kumimoji="1" lang="zh-TW" altLang="en-US" sz="3200" dirty="0">
              <a:solidFill>
                <a:srgbClr val="FFFFFF"/>
              </a:solidFill>
              <a:latin typeface="Arial"/>
              <a:ea typeface="微軟正黑體"/>
            </a:endParaRPr>
          </a:p>
        </p:txBody>
      </p:sp>
      <p:sp>
        <p:nvSpPr>
          <p:cNvPr id="5" name="矩形 4"/>
          <p:cNvSpPr/>
          <p:nvPr/>
        </p:nvSpPr>
        <p:spPr>
          <a:xfrm>
            <a:off x="6271239" y="3572327"/>
            <a:ext cx="2244772" cy="830997"/>
          </a:xfrm>
          <a:prstGeom prst="rect">
            <a:avLst/>
          </a:prstGeom>
        </p:spPr>
        <p:txBody>
          <a:bodyPr wrap="square">
            <a:spAutoFit/>
          </a:bodyPr>
          <a:lstStyle/>
          <a:p>
            <a:r>
              <a:rPr lang="en-US" altLang="zh-TW" sz="1600" b="1" dirty="0">
                <a:solidFill>
                  <a:srgbClr val="404040"/>
                </a:solidFill>
                <a:latin typeface="Arial"/>
                <a:ea typeface="微軟正黑體"/>
              </a:rPr>
              <a:t>Networking events,</a:t>
            </a:r>
          </a:p>
          <a:p>
            <a:r>
              <a:rPr lang="en-US" altLang="zh-TW" sz="1600" b="1" dirty="0">
                <a:solidFill>
                  <a:srgbClr val="404040"/>
                </a:solidFill>
                <a:latin typeface="Arial"/>
                <a:ea typeface="微軟正黑體"/>
              </a:rPr>
              <a:t>introduction to service providers</a:t>
            </a:r>
          </a:p>
        </p:txBody>
      </p:sp>
      <p:pic>
        <p:nvPicPr>
          <p:cNvPr id="8" name="圖片 7"/>
          <p:cNvPicPr>
            <a:picLocks noChangeAspect="1"/>
          </p:cNvPicPr>
          <p:nvPr/>
        </p:nvPicPr>
        <p:blipFill>
          <a:blip r:embed="rId3"/>
          <a:stretch>
            <a:fillRect/>
          </a:stretch>
        </p:blipFill>
        <p:spPr>
          <a:xfrm>
            <a:off x="4853355" y="1105567"/>
            <a:ext cx="617450" cy="1041190"/>
          </a:xfrm>
          <a:prstGeom prst="rect">
            <a:avLst/>
          </a:prstGeom>
        </p:spPr>
      </p:pic>
      <p:pic>
        <p:nvPicPr>
          <p:cNvPr id="9" name="圖片 8"/>
          <p:cNvPicPr>
            <a:picLocks noChangeAspect="1"/>
          </p:cNvPicPr>
          <p:nvPr/>
        </p:nvPicPr>
        <p:blipFill>
          <a:blip r:embed="rId4"/>
          <a:stretch>
            <a:fillRect/>
          </a:stretch>
        </p:blipFill>
        <p:spPr>
          <a:xfrm>
            <a:off x="7393626" y="4899155"/>
            <a:ext cx="995690" cy="836804"/>
          </a:xfrm>
          <a:prstGeom prst="rect">
            <a:avLst/>
          </a:prstGeom>
        </p:spPr>
      </p:pic>
      <p:pic>
        <p:nvPicPr>
          <p:cNvPr id="10" name="圖片 9"/>
          <p:cNvPicPr>
            <a:picLocks noChangeAspect="1"/>
          </p:cNvPicPr>
          <p:nvPr/>
        </p:nvPicPr>
        <p:blipFill>
          <a:blip r:embed="rId5"/>
          <a:stretch>
            <a:fillRect/>
          </a:stretch>
        </p:blipFill>
        <p:spPr>
          <a:xfrm>
            <a:off x="7346471" y="2165812"/>
            <a:ext cx="786778" cy="941749"/>
          </a:xfrm>
          <a:prstGeom prst="rect">
            <a:avLst/>
          </a:prstGeom>
        </p:spPr>
      </p:pic>
      <p:pic>
        <p:nvPicPr>
          <p:cNvPr id="11" name="圖片 10"/>
          <p:cNvPicPr>
            <a:picLocks noChangeAspect="1"/>
          </p:cNvPicPr>
          <p:nvPr/>
        </p:nvPicPr>
        <p:blipFill>
          <a:blip r:embed="rId6"/>
          <a:stretch>
            <a:fillRect/>
          </a:stretch>
        </p:blipFill>
        <p:spPr>
          <a:xfrm>
            <a:off x="4597123" y="3563737"/>
            <a:ext cx="933691" cy="838200"/>
          </a:xfrm>
          <a:prstGeom prst="rect">
            <a:avLst/>
          </a:prstGeom>
        </p:spPr>
      </p:pic>
      <p:sp>
        <p:nvSpPr>
          <p:cNvPr id="12" name="矩形 11"/>
          <p:cNvSpPr/>
          <p:nvPr/>
        </p:nvSpPr>
        <p:spPr>
          <a:xfrm>
            <a:off x="3884698" y="2499842"/>
            <a:ext cx="2731654" cy="584776"/>
          </a:xfrm>
          <a:prstGeom prst="rect">
            <a:avLst/>
          </a:prstGeom>
        </p:spPr>
        <p:txBody>
          <a:bodyPr wrap="square">
            <a:spAutoFit/>
          </a:bodyPr>
          <a:lstStyle/>
          <a:p>
            <a:pPr algn="r"/>
            <a:r>
              <a:rPr lang="en-US" altLang="zh-TW" sz="1600" b="1" dirty="0">
                <a:solidFill>
                  <a:srgbClr val="404040"/>
                </a:solidFill>
                <a:latin typeface="Arial"/>
                <a:ea typeface="微軟正黑體"/>
              </a:rPr>
              <a:t>Facilitation </a:t>
            </a:r>
            <a:r>
              <a:rPr lang="en-US" altLang="zh-TW" sz="1600" b="1" dirty="0" smtClean="0">
                <a:solidFill>
                  <a:srgbClr val="404040"/>
                </a:solidFill>
                <a:latin typeface="Arial"/>
                <a:ea typeface="微軟正黑體"/>
              </a:rPr>
              <a:t>of visa </a:t>
            </a:r>
            <a:r>
              <a:rPr lang="en-US" altLang="zh-TW" sz="1600" b="1" dirty="0">
                <a:solidFill>
                  <a:srgbClr val="404040"/>
                </a:solidFill>
                <a:latin typeface="Arial"/>
                <a:ea typeface="微軟正黑體"/>
              </a:rPr>
              <a:t>applications</a:t>
            </a:r>
            <a:r>
              <a:rPr lang="en-US" altLang="zh-TW" sz="1600" b="1" dirty="0" smtClean="0">
                <a:solidFill>
                  <a:srgbClr val="404040"/>
                </a:solidFill>
                <a:latin typeface="Arial"/>
                <a:ea typeface="微軟正黑體"/>
              </a:rPr>
              <a:t>, schooling</a:t>
            </a:r>
            <a:endParaRPr lang="en-US" altLang="zh-TW" sz="1600" b="1" dirty="0">
              <a:solidFill>
                <a:srgbClr val="404040"/>
              </a:solidFill>
              <a:latin typeface="Arial"/>
              <a:ea typeface="微軟正黑體"/>
            </a:endParaRPr>
          </a:p>
        </p:txBody>
      </p:sp>
      <p:sp>
        <p:nvSpPr>
          <p:cNvPr id="13" name="矩形 12"/>
          <p:cNvSpPr/>
          <p:nvPr/>
        </p:nvSpPr>
        <p:spPr>
          <a:xfrm>
            <a:off x="4660637" y="5068687"/>
            <a:ext cx="2421984" cy="830997"/>
          </a:xfrm>
          <a:prstGeom prst="rect">
            <a:avLst/>
          </a:prstGeom>
        </p:spPr>
        <p:txBody>
          <a:bodyPr wrap="square">
            <a:spAutoFit/>
          </a:bodyPr>
          <a:lstStyle/>
          <a:p>
            <a:r>
              <a:rPr lang="en-US" altLang="zh-TW" sz="1600" b="1" dirty="0">
                <a:solidFill>
                  <a:srgbClr val="404040"/>
                </a:solidFill>
                <a:latin typeface="Arial"/>
                <a:ea typeface="微軟正黑體"/>
              </a:rPr>
              <a:t>PR and marketing support for </a:t>
            </a:r>
            <a:r>
              <a:rPr lang="en-US" altLang="zh-TW" sz="1600" b="1" dirty="0" smtClean="0">
                <a:solidFill>
                  <a:srgbClr val="404040"/>
                </a:solidFill>
                <a:latin typeface="Arial"/>
                <a:ea typeface="微軟正黑體"/>
              </a:rPr>
              <a:t>launch/ </a:t>
            </a:r>
            <a:r>
              <a:rPr lang="en-US" altLang="zh-TW" sz="1600" b="1" dirty="0">
                <a:solidFill>
                  <a:srgbClr val="404040"/>
                </a:solidFill>
                <a:latin typeface="Arial"/>
                <a:ea typeface="微軟正黑體"/>
              </a:rPr>
              <a:t>expansion</a:t>
            </a:r>
          </a:p>
        </p:txBody>
      </p:sp>
      <p:sp>
        <p:nvSpPr>
          <p:cNvPr id="14" name="矩形 13"/>
          <p:cNvSpPr/>
          <p:nvPr/>
        </p:nvSpPr>
        <p:spPr>
          <a:xfrm>
            <a:off x="6113712" y="927479"/>
            <a:ext cx="2559827" cy="584776"/>
          </a:xfrm>
          <a:prstGeom prst="rect">
            <a:avLst/>
          </a:prstGeom>
        </p:spPr>
        <p:txBody>
          <a:bodyPr wrap="square">
            <a:spAutoFit/>
          </a:bodyPr>
          <a:lstStyle/>
          <a:p>
            <a:r>
              <a:rPr lang="en-US" altLang="zh-TW" sz="1600" b="1" dirty="0">
                <a:solidFill>
                  <a:srgbClr val="000000">
                    <a:lumMod val="75000"/>
                    <a:lumOff val="25000"/>
                  </a:srgbClr>
                </a:solidFill>
                <a:latin typeface="Arial"/>
                <a:ea typeface="微軟正黑體"/>
              </a:rPr>
              <a:t>Information to </a:t>
            </a:r>
            <a:r>
              <a:rPr lang="en-US" altLang="zh-TW" sz="1600" b="1" dirty="0" smtClean="0">
                <a:solidFill>
                  <a:srgbClr val="000000">
                    <a:lumMod val="75000"/>
                    <a:lumOff val="25000"/>
                  </a:srgbClr>
                </a:solidFill>
                <a:latin typeface="Arial"/>
                <a:ea typeface="微軟正黑體"/>
              </a:rPr>
              <a:t>aid planning and </a:t>
            </a:r>
            <a:r>
              <a:rPr lang="en-US" altLang="zh-TW" sz="1600" b="1" dirty="0">
                <a:solidFill>
                  <a:srgbClr val="000000">
                    <a:lumMod val="75000"/>
                    <a:lumOff val="25000"/>
                  </a:srgbClr>
                </a:solidFill>
                <a:latin typeface="Arial"/>
                <a:ea typeface="微軟正黑體"/>
              </a:rPr>
              <a:t>evaluation</a:t>
            </a:r>
          </a:p>
        </p:txBody>
      </p:sp>
    </p:spTree>
    <p:extLst>
      <p:ext uri="{BB962C8B-B14F-4D97-AF65-F5344CB8AC3E}">
        <p14:creationId xmlns:p14="http://schemas.microsoft.com/office/powerpoint/2010/main" val="8748653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13" grpId="0"/>
      <p:bldP spid="14"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t="-3"/>
          <a:stretch/>
        </p:blipFill>
        <p:spPr bwMode="auto">
          <a:xfrm>
            <a:off x="4906276" y="2635457"/>
            <a:ext cx="3439865" cy="2320100"/>
          </a:xfrm>
          <a:prstGeom prst="rect">
            <a:avLst/>
          </a:prstGeom>
          <a:noFill/>
          <a:ln w="9525">
            <a:noFill/>
            <a:miter lim="800000"/>
            <a:headEnd/>
            <a:tailEnd/>
          </a:ln>
          <a:effectLst>
            <a:outerShdw blurRad="50800" dist="38100" dir="2700000" algn="tl" rotWithShape="0">
              <a:prstClr val="black">
                <a:alpha val="16000"/>
              </a:prstClr>
            </a:outerShdw>
          </a:effectLst>
        </p:spPr>
      </p:pic>
      <p:sp>
        <p:nvSpPr>
          <p:cNvPr id="31" name="文字方塊 30"/>
          <p:cNvSpPr txBox="1"/>
          <p:nvPr/>
        </p:nvSpPr>
        <p:spPr>
          <a:xfrm>
            <a:off x="212081" y="294359"/>
            <a:ext cx="3569716" cy="584776"/>
          </a:xfrm>
          <a:prstGeom prst="rect">
            <a:avLst/>
          </a:prstGeom>
          <a:noFill/>
        </p:spPr>
        <p:txBody>
          <a:bodyPr wrap="square" rtlCol="0">
            <a:spAutoFit/>
          </a:bodyPr>
          <a:lstStyle/>
          <a:p>
            <a:r>
              <a:rPr kumimoji="1" lang="en-US" altLang="zh-TW" sz="3200" spc="-120" dirty="0">
                <a:solidFill>
                  <a:srgbClr val="FFFFFF"/>
                </a:solidFill>
                <a:latin typeface="Arial Black"/>
                <a:ea typeface="微軟正黑體"/>
              </a:rPr>
              <a:t>GET IN TOUCH</a:t>
            </a:r>
            <a:endParaRPr kumimoji="1" lang="zh-TW" altLang="en-US" sz="3000" dirty="0">
              <a:solidFill>
                <a:srgbClr val="FFFFFF"/>
              </a:solidFill>
              <a:latin typeface="Arial"/>
              <a:ea typeface="微軟正黑體"/>
            </a:endParaRPr>
          </a:p>
        </p:txBody>
      </p:sp>
      <p:sp>
        <p:nvSpPr>
          <p:cNvPr id="32" name="矩形 31"/>
          <p:cNvSpPr/>
          <p:nvPr/>
        </p:nvSpPr>
        <p:spPr>
          <a:xfrm>
            <a:off x="816449" y="2428346"/>
            <a:ext cx="2853026" cy="338554"/>
          </a:xfrm>
          <a:prstGeom prst="rect">
            <a:avLst/>
          </a:prstGeom>
        </p:spPr>
        <p:txBody>
          <a:bodyPr wrap="square">
            <a:spAutoFit/>
          </a:bodyPr>
          <a:lstStyle/>
          <a:p>
            <a:pPr>
              <a:spcAft>
                <a:spcPts val="600"/>
              </a:spcAft>
            </a:pPr>
            <a:r>
              <a:rPr lang="en-US" altLang="zh-TW" sz="1600" dirty="0">
                <a:solidFill>
                  <a:srgbClr val="404040"/>
                </a:solidFill>
                <a:latin typeface="Arial"/>
                <a:ea typeface="微軟正黑體"/>
              </a:rPr>
              <a:t>Tel:</a:t>
            </a:r>
            <a:r>
              <a:rPr lang="zh-TW" altLang="en-US" sz="1600" dirty="0">
                <a:solidFill>
                  <a:srgbClr val="404040"/>
                </a:solidFill>
                <a:latin typeface="Arial"/>
                <a:ea typeface="微軟正黑體"/>
              </a:rPr>
              <a:t> </a:t>
            </a:r>
            <a:r>
              <a:rPr lang="en-US" altLang="zh-TW" sz="1600" dirty="0" smtClean="0">
                <a:solidFill>
                  <a:srgbClr val="404040"/>
                </a:solidFill>
                <a:latin typeface="Arial"/>
                <a:ea typeface="微軟正黑體"/>
              </a:rPr>
              <a:t>+44(0)20772908207</a:t>
            </a:r>
            <a:endParaRPr lang="en-US" altLang="zh-TW" sz="1600" dirty="0">
              <a:solidFill>
                <a:srgbClr val="404040"/>
              </a:solidFill>
              <a:latin typeface="Arial"/>
              <a:ea typeface="微軟正黑體"/>
            </a:endParaRPr>
          </a:p>
        </p:txBody>
      </p:sp>
      <p:sp>
        <p:nvSpPr>
          <p:cNvPr id="33" name="矩形 32"/>
          <p:cNvSpPr/>
          <p:nvPr/>
        </p:nvSpPr>
        <p:spPr>
          <a:xfrm>
            <a:off x="4801494" y="1710196"/>
            <a:ext cx="3724418" cy="461665"/>
          </a:xfrm>
          <a:prstGeom prst="rect">
            <a:avLst/>
          </a:prstGeom>
        </p:spPr>
        <p:txBody>
          <a:bodyPr wrap="none">
            <a:spAutoFit/>
          </a:bodyPr>
          <a:lstStyle/>
          <a:p>
            <a:r>
              <a:rPr kumimoji="1" lang="en-US" altLang="zh-TW" sz="2400" b="1" dirty="0" err="1">
                <a:solidFill>
                  <a:srgbClr val="404040"/>
                </a:solidFill>
                <a:latin typeface="Arial Black"/>
                <a:ea typeface="微軟正黑體"/>
              </a:rPr>
              <a:t>www.investhk.gov.hk</a:t>
            </a:r>
            <a:endParaRPr lang="zh-TW" altLang="en-US" sz="2400" b="1" dirty="0">
              <a:solidFill>
                <a:srgbClr val="404040"/>
              </a:solidFill>
              <a:latin typeface="Arial Black"/>
              <a:ea typeface="微軟正黑體"/>
            </a:endParaRPr>
          </a:p>
        </p:txBody>
      </p:sp>
      <p:sp>
        <p:nvSpPr>
          <p:cNvPr id="34" name="矩形 33"/>
          <p:cNvSpPr/>
          <p:nvPr/>
        </p:nvSpPr>
        <p:spPr>
          <a:xfrm>
            <a:off x="823098" y="2794350"/>
            <a:ext cx="3403667" cy="584775"/>
          </a:xfrm>
          <a:prstGeom prst="rect">
            <a:avLst/>
          </a:prstGeom>
        </p:spPr>
        <p:txBody>
          <a:bodyPr wrap="square">
            <a:spAutoFit/>
          </a:bodyPr>
          <a:lstStyle/>
          <a:p>
            <a:pPr>
              <a:spcAft>
                <a:spcPts val="600"/>
              </a:spcAft>
            </a:pPr>
            <a:r>
              <a:rPr lang="en-US" altLang="zh-TW" sz="1600" dirty="0">
                <a:solidFill>
                  <a:srgbClr val="404040"/>
                </a:solidFill>
                <a:latin typeface="Arial"/>
                <a:ea typeface="微軟正黑體"/>
              </a:rPr>
              <a:t>Email</a:t>
            </a:r>
            <a:r>
              <a:rPr lang="zh-TW" altLang="en-US" sz="1600" dirty="0">
                <a:solidFill>
                  <a:srgbClr val="404040"/>
                </a:solidFill>
                <a:latin typeface="Arial"/>
                <a:ea typeface="微軟正黑體"/>
              </a:rPr>
              <a:t>: </a:t>
            </a:r>
            <a:r>
              <a:rPr lang="en-US" altLang="zh-TW" sz="1600" dirty="0" smtClean="0">
                <a:solidFill>
                  <a:srgbClr val="404040"/>
                </a:solidFill>
                <a:latin typeface="Arial"/>
                <a:ea typeface="微軟正黑體"/>
              </a:rPr>
              <a:t>andrew_davis@hketolondon.gov.hk</a:t>
            </a:r>
            <a:endParaRPr lang="en-US" altLang="zh-TW" sz="1600" dirty="0">
              <a:solidFill>
                <a:srgbClr val="404040"/>
              </a:solidFill>
              <a:latin typeface="Arial"/>
              <a:ea typeface="微軟正黑體"/>
            </a:endParaRPr>
          </a:p>
        </p:txBody>
      </p:sp>
      <p:sp>
        <p:nvSpPr>
          <p:cNvPr id="35" name="矩形 34"/>
          <p:cNvSpPr/>
          <p:nvPr/>
        </p:nvSpPr>
        <p:spPr>
          <a:xfrm>
            <a:off x="828864" y="3488415"/>
            <a:ext cx="3493754" cy="661720"/>
          </a:xfrm>
          <a:prstGeom prst="rect">
            <a:avLst/>
          </a:prstGeom>
        </p:spPr>
        <p:txBody>
          <a:bodyPr wrap="square">
            <a:spAutoFit/>
          </a:bodyPr>
          <a:lstStyle/>
          <a:p>
            <a:pPr>
              <a:spcAft>
                <a:spcPts val="600"/>
              </a:spcAft>
            </a:pPr>
            <a:r>
              <a:rPr lang="en-US" altLang="zh-TW" sz="1600" dirty="0" smtClean="0">
                <a:solidFill>
                  <a:srgbClr val="404040"/>
                </a:solidFill>
                <a:latin typeface="Arial"/>
                <a:ea typeface="微軟正黑體"/>
              </a:rPr>
              <a:t>18 Bedford Square, </a:t>
            </a:r>
          </a:p>
          <a:p>
            <a:pPr>
              <a:spcAft>
                <a:spcPts val="600"/>
              </a:spcAft>
            </a:pPr>
            <a:r>
              <a:rPr lang="en-US" altLang="zh-TW" sz="1600" dirty="0" smtClean="0">
                <a:solidFill>
                  <a:srgbClr val="404040"/>
                </a:solidFill>
                <a:latin typeface="Arial"/>
                <a:ea typeface="微軟正黑體"/>
              </a:rPr>
              <a:t>London WC1B 3JA</a:t>
            </a:r>
            <a:endParaRPr lang="en-US" altLang="zh-TW" sz="1600" dirty="0">
              <a:solidFill>
                <a:srgbClr val="404040"/>
              </a:solidFill>
              <a:latin typeface="Arial"/>
              <a:ea typeface="微軟正黑體"/>
            </a:endParaRPr>
          </a:p>
        </p:txBody>
      </p:sp>
      <p:pic>
        <p:nvPicPr>
          <p:cNvPr id="36" name="Picture 2"/>
          <p:cNvPicPr>
            <a:picLocks noChangeAspect="1" noChangeArrowheads="1"/>
          </p:cNvPicPr>
          <p:nvPr/>
        </p:nvPicPr>
        <p:blipFill>
          <a:blip r:embed="rId3" cstate="screen">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503593" y="4775489"/>
            <a:ext cx="291221" cy="295442"/>
          </a:xfrm>
          <a:prstGeom prst="rect">
            <a:avLst/>
          </a:prstGeom>
          <a:noFill/>
          <a:ln w="9525">
            <a:noFill/>
            <a:miter lim="800000"/>
            <a:headEnd/>
            <a:tailEnd/>
          </a:ln>
        </p:spPr>
      </p:pic>
      <p:sp>
        <p:nvSpPr>
          <p:cNvPr id="37" name="矩形 36"/>
          <p:cNvSpPr/>
          <p:nvPr/>
        </p:nvSpPr>
        <p:spPr>
          <a:xfrm>
            <a:off x="814381" y="6061997"/>
            <a:ext cx="3804272" cy="307777"/>
          </a:xfrm>
          <a:prstGeom prst="rect">
            <a:avLst/>
          </a:prstGeom>
        </p:spPr>
        <p:txBody>
          <a:bodyPr wrap="square">
            <a:spAutoFit/>
          </a:bodyPr>
          <a:lstStyle/>
          <a:p>
            <a:pPr>
              <a:spcAft>
                <a:spcPts val="600"/>
              </a:spcAft>
            </a:pPr>
            <a:r>
              <a:rPr lang="en-US" altLang="zh-TW" sz="1400" i="1" dirty="0" err="1">
                <a:solidFill>
                  <a:srgbClr val="404040"/>
                </a:solidFill>
                <a:latin typeface="Arial"/>
                <a:ea typeface="微軟正黑體"/>
              </a:rPr>
              <a:t>www.flickr.com</a:t>
            </a:r>
            <a:r>
              <a:rPr lang="en-US" altLang="zh-TW" sz="1400" i="1" dirty="0">
                <a:solidFill>
                  <a:srgbClr val="404040"/>
                </a:solidFill>
                <a:latin typeface="Arial"/>
                <a:ea typeface="微軟正黑體"/>
              </a:rPr>
              <a:t>/photos/</a:t>
            </a:r>
            <a:r>
              <a:rPr lang="en-US" altLang="zh-TW" sz="1400" i="1" dirty="0" err="1">
                <a:solidFill>
                  <a:srgbClr val="404040"/>
                </a:solidFill>
                <a:latin typeface="Arial"/>
                <a:ea typeface="微軟正黑體"/>
              </a:rPr>
              <a:t>investhk</a:t>
            </a:r>
            <a:endParaRPr lang="zh-TW" altLang="en-US" sz="1400" i="1" dirty="0">
              <a:solidFill>
                <a:srgbClr val="404040"/>
              </a:solidFill>
              <a:latin typeface="Arial"/>
              <a:ea typeface="微軟正黑體"/>
            </a:endParaRPr>
          </a:p>
        </p:txBody>
      </p:sp>
      <p:sp>
        <p:nvSpPr>
          <p:cNvPr id="38" name="矩形 37"/>
          <p:cNvSpPr/>
          <p:nvPr/>
        </p:nvSpPr>
        <p:spPr>
          <a:xfrm>
            <a:off x="837046" y="5658478"/>
            <a:ext cx="4826636" cy="307777"/>
          </a:xfrm>
          <a:prstGeom prst="rect">
            <a:avLst/>
          </a:prstGeom>
        </p:spPr>
        <p:txBody>
          <a:bodyPr wrap="square">
            <a:spAutoFit/>
          </a:bodyPr>
          <a:lstStyle/>
          <a:p>
            <a:pPr>
              <a:spcAft>
                <a:spcPts val="600"/>
              </a:spcAft>
            </a:pPr>
            <a:r>
              <a:rPr lang="en-US" altLang="zh-TW" sz="1400" i="1" dirty="0" err="1">
                <a:solidFill>
                  <a:srgbClr val="404040"/>
                </a:solidFill>
                <a:latin typeface="Arial"/>
                <a:ea typeface="微軟正黑體"/>
              </a:rPr>
              <a:t>www.linkedin.com</a:t>
            </a:r>
            <a:r>
              <a:rPr lang="en-US" altLang="zh-TW" sz="1400" i="1" dirty="0">
                <a:solidFill>
                  <a:srgbClr val="404040"/>
                </a:solidFill>
                <a:latin typeface="Arial"/>
                <a:ea typeface="微軟正黑體"/>
              </a:rPr>
              <a:t>/company/invest-</a:t>
            </a:r>
            <a:r>
              <a:rPr lang="en-US" altLang="zh-TW" sz="1400" i="1" dirty="0" err="1">
                <a:solidFill>
                  <a:srgbClr val="404040"/>
                </a:solidFill>
                <a:latin typeface="Arial"/>
                <a:ea typeface="微軟正黑體"/>
              </a:rPr>
              <a:t>hong</a:t>
            </a:r>
            <a:r>
              <a:rPr lang="en-US" altLang="zh-TW" sz="1400" i="1" dirty="0">
                <a:solidFill>
                  <a:srgbClr val="404040"/>
                </a:solidFill>
                <a:latin typeface="Arial"/>
                <a:ea typeface="微軟正黑體"/>
              </a:rPr>
              <a:t>-</a:t>
            </a:r>
            <a:r>
              <a:rPr lang="en-US" altLang="zh-TW" sz="1400" i="1" dirty="0" err="1">
                <a:solidFill>
                  <a:srgbClr val="404040"/>
                </a:solidFill>
                <a:latin typeface="Arial"/>
                <a:ea typeface="微軟正黑體"/>
              </a:rPr>
              <a:t>kong</a:t>
            </a:r>
            <a:endParaRPr lang="en-US" altLang="zh-TW" sz="1400" i="1" dirty="0">
              <a:solidFill>
                <a:srgbClr val="404040"/>
              </a:solidFill>
              <a:latin typeface="Arial"/>
              <a:ea typeface="微軟正黑體"/>
            </a:endParaRPr>
          </a:p>
        </p:txBody>
      </p:sp>
      <p:sp>
        <p:nvSpPr>
          <p:cNvPr id="39" name="矩形 38"/>
          <p:cNvSpPr/>
          <p:nvPr/>
        </p:nvSpPr>
        <p:spPr>
          <a:xfrm>
            <a:off x="832162" y="4835270"/>
            <a:ext cx="1263166" cy="307777"/>
          </a:xfrm>
          <a:prstGeom prst="rect">
            <a:avLst/>
          </a:prstGeom>
        </p:spPr>
        <p:txBody>
          <a:bodyPr wrap="none">
            <a:spAutoFit/>
          </a:bodyPr>
          <a:lstStyle/>
          <a:p>
            <a:pPr>
              <a:spcAft>
                <a:spcPts val="600"/>
              </a:spcAft>
            </a:pPr>
            <a:r>
              <a:rPr lang="en-US" altLang="zh-TW" sz="1400" i="1" dirty="0" smtClean="0">
                <a:solidFill>
                  <a:srgbClr val="404040"/>
                </a:solidFill>
                <a:latin typeface="Arial"/>
                <a:ea typeface="微軟正黑體"/>
              </a:rPr>
              <a:t>@</a:t>
            </a:r>
            <a:r>
              <a:rPr lang="en-US" altLang="zh-TW" sz="1400" i="1" dirty="0" err="1" smtClean="0">
                <a:solidFill>
                  <a:srgbClr val="404040"/>
                </a:solidFill>
                <a:latin typeface="Arial"/>
                <a:ea typeface="微軟正黑體"/>
              </a:rPr>
              <a:t>investhk_ldn</a:t>
            </a:r>
            <a:endParaRPr lang="en-US" altLang="zh-TW" sz="1400" i="1" dirty="0">
              <a:solidFill>
                <a:srgbClr val="404040"/>
              </a:solidFill>
              <a:latin typeface="Arial"/>
              <a:ea typeface="微軟正黑體"/>
            </a:endParaRPr>
          </a:p>
        </p:txBody>
      </p:sp>
      <p:sp>
        <p:nvSpPr>
          <p:cNvPr id="40" name="矩形 39"/>
          <p:cNvSpPr/>
          <p:nvPr/>
        </p:nvSpPr>
        <p:spPr>
          <a:xfrm>
            <a:off x="822949" y="5191003"/>
            <a:ext cx="3217206" cy="307777"/>
          </a:xfrm>
          <a:prstGeom prst="rect">
            <a:avLst/>
          </a:prstGeom>
        </p:spPr>
        <p:txBody>
          <a:bodyPr wrap="square">
            <a:spAutoFit/>
          </a:bodyPr>
          <a:lstStyle/>
          <a:p>
            <a:pPr>
              <a:spcAft>
                <a:spcPts val="600"/>
              </a:spcAft>
            </a:pPr>
            <a:r>
              <a:rPr lang="en-US" altLang="zh-TW" sz="1400" i="1" dirty="0">
                <a:solidFill>
                  <a:srgbClr val="404040"/>
                </a:solidFill>
                <a:latin typeface="Arial"/>
                <a:ea typeface="微軟正黑體"/>
              </a:rPr>
              <a:t>www.youtube.com/user/</a:t>
            </a:r>
            <a:r>
              <a:rPr lang="en-US" altLang="zh-TW" sz="1400" i="1" dirty="0" err="1">
                <a:solidFill>
                  <a:srgbClr val="404040"/>
                </a:solidFill>
                <a:latin typeface="Arial"/>
                <a:ea typeface="微軟正黑體"/>
              </a:rPr>
              <a:t>investhk</a:t>
            </a:r>
            <a:endParaRPr lang="en-US" altLang="zh-TW" sz="1400" i="1" dirty="0">
              <a:solidFill>
                <a:srgbClr val="404040"/>
              </a:solidFill>
              <a:latin typeface="Arial"/>
              <a:ea typeface="微軟正黑體"/>
            </a:endParaRPr>
          </a:p>
        </p:txBody>
      </p:sp>
      <p:pic>
        <p:nvPicPr>
          <p:cNvPr id="41" name="圖片 40" descr="In-2C-89px-TM.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7917" y="5658478"/>
            <a:ext cx="309870" cy="273054"/>
          </a:xfrm>
          <a:prstGeom prst="rect">
            <a:avLst/>
          </a:prstGeom>
        </p:spPr>
      </p:pic>
      <p:pic>
        <p:nvPicPr>
          <p:cNvPr id="42" name="圖片 41" descr="flickr-button-logo-vector.pn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65892" y="5968687"/>
            <a:ext cx="478550" cy="478550"/>
          </a:xfrm>
          <a:prstGeom prst="rect">
            <a:avLst/>
          </a:prstGeom>
        </p:spPr>
      </p:pic>
      <p:pic>
        <p:nvPicPr>
          <p:cNvPr id="43" name="圖片 42" descr="YouTube-logo-full_color-LOW.pn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12081" y="5178023"/>
            <a:ext cx="639011" cy="287556"/>
          </a:xfrm>
          <a:prstGeom prst="rect">
            <a:avLst/>
          </a:prstGeom>
        </p:spPr>
      </p:pic>
      <p:pic>
        <p:nvPicPr>
          <p:cNvPr id="44" name="圖片 43"/>
          <p:cNvPicPr>
            <a:picLocks noChangeAspect="1"/>
          </p:cNvPicPr>
          <p:nvPr/>
        </p:nvPicPr>
        <p:blipFill>
          <a:blip r:embed="rId8"/>
          <a:stretch>
            <a:fillRect/>
          </a:stretch>
        </p:blipFill>
        <p:spPr>
          <a:xfrm>
            <a:off x="4226766" y="2236470"/>
            <a:ext cx="4765927" cy="3168652"/>
          </a:xfrm>
          <a:prstGeom prst="rect">
            <a:avLst/>
          </a:prstGeom>
        </p:spPr>
      </p:pic>
      <p:pic>
        <p:nvPicPr>
          <p:cNvPr id="45" name="Picture 2"/>
          <p:cNvPicPr>
            <a:picLocks noChangeAspect="1" noChangeArrowheads="1"/>
          </p:cNvPicPr>
          <p:nvPr/>
        </p:nvPicPr>
        <p:blipFill>
          <a:blip r:embed="rId9"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10544" y="3655225"/>
            <a:ext cx="322623" cy="3651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6" name="Picture 3"/>
          <p:cNvPicPr>
            <a:picLocks noChangeAspect="1" noChangeArrowheads="1"/>
          </p:cNvPicPr>
          <p:nvPr/>
        </p:nvPicPr>
        <p:blipFill>
          <a:blip r:embed="rId10" cstate="screen">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319237" y="2884330"/>
            <a:ext cx="455750" cy="3248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7" name="Picture 5"/>
          <p:cNvPicPr>
            <a:picLocks noChangeAspect="1" noChangeArrowheads="1"/>
          </p:cNvPicPr>
          <p:nvPr/>
        </p:nvPicPr>
        <p:blipFill>
          <a:blip r:embed="rId11">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rot="19964247">
            <a:off x="390076" y="2329652"/>
            <a:ext cx="320933" cy="4567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8" name="Picture 2"/>
          <p:cNvPicPr>
            <a:picLocks noChangeAspect="1" noChangeArrowheads="1"/>
          </p:cNvPicPr>
          <p:nvPr/>
        </p:nvPicPr>
        <p:blipFill>
          <a:blip r:embed="rId3" cstate="screen">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459556" y="1941028"/>
            <a:ext cx="291221" cy="295442"/>
          </a:xfrm>
          <a:prstGeom prst="rect">
            <a:avLst/>
          </a:prstGeom>
          <a:noFill/>
          <a:ln w="9525">
            <a:noFill/>
            <a:miter lim="800000"/>
            <a:headEnd/>
            <a:tailEnd/>
          </a:ln>
        </p:spPr>
      </p:pic>
      <p:pic>
        <p:nvPicPr>
          <p:cNvPr id="49" name="圖片 11" descr="In-2C-89px-TM.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0231" y="1468882"/>
            <a:ext cx="309870" cy="273054"/>
          </a:xfrm>
          <a:prstGeom prst="rect">
            <a:avLst/>
          </a:prstGeom>
        </p:spPr>
      </p:pic>
      <p:sp>
        <p:nvSpPr>
          <p:cNvPr id="50" name="矩形 12"/>
          <p:cNvSpPr/>
          <p:nvPr/>
        </p:nvSpPr>
        <p:spPr>
          <a:xfrm>
            <a:off x="774986" y="1468882"/>
            <a:ext cx="4026507" cy="338554"/>
          </a:xfrm>
          <a:prstGeom prst="rect">
            <a:avLst/>
          </a:prstGeom>
        </p:spPr>
        <p:txBody>
          <a:bodyPr wrap="square">
            <a:spAutoFit/>
          </a:bodyPr>
          <a:lstStyle/>
          <a:p>
            <a:pPr>
              <a:spcAft>
                <a:spcPts val="600"/>
              </a:spcAft>
            </a:pPr>
            <a:r>
              <a:rPr lang="en-GB" sz="1600" dirty="0">
                <a:solidFill>
                  <a:srgbClr val="000000"/>
                </a:solidFill>
                <a:latin typeface="Arial"/>
              </a:rPr>
              <a:t>https://uk.linkedin.com/in/andrewdavis326</a:t>
            </a:r>
            <a:endParaRPr lang="en-US" altLang="zh-TW" sz="1600" dirty="0">
              <a:solidFill>
                <a:srgbClr val="404040"/>
              </a:solidFill>
              <a:latin typeface="Arial"/>
              <a:ea typeface="微軟正黑體"/>
            </a:endParaRPr>
          </a:p>
        </p:txBody>
      </p:sp>
      <p:sp>
        <p:nvSpPr>
          <p:cNvPr id="51" name="矩形 12"/>
          <p:cNvSpPr/>
          <p:nvPr/>
        </p:nvSpPr>
        <p:spPr>
          <a:xfrm>
            <a:off x="840377" y="1929507"/>
            <a:ext cx="1992469" cy="338554"/>
          </a:xfrm>
          <a:prstGeom prst="rect">
            <a:avLst/>
          </a:prstGeom>
        </p:spPr>
        <p:txBody>
          <a:bodyPr wrap="square">
            <a:spAutoFit/>
          </a:bodyPr>
          <a:lstStyle/>
          <a:p>
            <a:pPr>
              <a:spcAft>
                <a:spcPts val="600"/>
              </a:spcAft>
            </a:pPr>
            <a:r>
              <a:rPr lang="en-GB" altLang="zh-TW" sz="1600" dirty="0" smtClean="0">
                <a:solidFill>
                  <a:srgbClr val="404040"/>
                </a:solidFill>
                <a:latin typeface="Arial"/>
                <a:ea typeface="微軟正黑體"/>
              </a:rPr>
              <a:t>@davi326</a:t>
            </a:r>
            <a:endParaRPr lang="en-US" altLang="zh-TW" sz="1600" dirty="0">
              <a:solidFill>
                <a:srgbClr val="404040"/>
              </a:solidFill>
              <a:latin typeface="Arial"/>
              <a:ea typeface="微軟正黑體"/>
            </a:endParaRPr>
          </a:p>
        </p:txBody>
      </p:sp>
    </p:spTree>
    <p:extLst>
      <p:ext uri="{BB962C8B-B14F-4D97-AF65-F5344CB8AC3E}">
        <p14:creationId xmlns:p14="http://schemas.microsoft.com/office/powerpoint/2010/main" val="2433245490"/>
      </p:ext>
    </p:extLst>
  </p:cSld>
  <p:clrMapOvr>
    <a:masterClrMapping/>
  </p:clrMapOvr>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nghai.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Subtitle 2"/>
          <p:cNvSpPr>
            <a:spLocks noGrp="1"/>
          </p:cNvSpPr>
          <p:nvPr>
            <p:ph type="subTitle" idx="1"/>
          </p:nvPr>
        </p:nvSpPr>
        <p:spPr>
          <a:xfrm>
            <a:off x="0" y="2381711"/>
            <a:ext cx="9144000" cy="1294063"/>
          </a:xfrm>
        </p:spPr>
        <p:txBody>
          <a:bodyPr>
            <a:normAutofit lnSpcReduction="10000"/>
          </a:bodyPr>
          <a:lstStyle/>
          <a:p>
            <a:pPr>
              <a:spcBef>
                <a:spcPts val="0"/>
              </a:spcBef>
            </a:pPr>
            <a:r>
              <a:rPr lang="en-US" b="1" dirty="0" smtClean="0">
                <a:solidFill>
                  <a:schemeClr val="bg1"/>
                </a:solidFill>
                <a:latin typeface="Arial"/>
                <a:cs typeface="Arial"/>
              </a:rPr>
              <a:t>Dennis Lin</a:t>
            </a:r>
          </a:p>
          <a:p>
            <a:pPr>
              <a:spcBef>
                <a:spcPts val="0"/>
              </a:spcBef>
            </a:pPr>
            <a:r>
              <a:rPr lang="en-US" sz="2400" b="1" dirty="0" smtClean="0">
                <a:solidFill>
                  <a:schemeClr val="bg1"/>
                </a:solidFill>
                <a:latin typeface="Arial"/>
                <a:cs typeface="Arial"/>
              </a:rPr>
              <a:t>Director of China Desk, </a:t>
            </a:r>
            <a:br>
              <a:rPr lang="en-US" sz="2400" b="1" dirty="0" smtClean="0">
                <a:solidFill>
                  <a:schemeClr val="bg1"/>
                </a:solidFill>
                <a:latin typeface="Arial"/>
                <a:cs typeface="Arial"/>
              </a:rPr>
            </a:br>
            <a:r>
              <a:rPr lang="en-US" sz="2400" b="1" dirty="0" smtClean="0">
                <a:solidFill>
                  <a:schemeClr val="bg1"/>
                </a:solidFill>
                <a:latin typeface="Arial"/>
                <a:cs typeface="Arial"/>
              </a:rPr>
              <a:t>Santander Corporate &amp; Commercial Banking</a:t>
            </a:r>
            <a:endParaRPr lang="en-US" sz="2400" b="1" dirty="0">
              <a:solidFill>
                <a:schemeClr val="bg1"/>
              </a:solidFill>
              <a:latin typeface="Arial"/>
              <a:cs typeface="Arial"/>
            </a:endParaRPr>
          </a:p>
        </p:txBody>
      </p:sp>
      <p:pic>
        <p:nvPicPr>
          <p:cNvPr id="6" name="Picture 5" descr="Seminar_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72009" y="788710"/>
            <a:ext cx="3396610" cy="1433261"/>
          </a:xfrm>
          <a:prstGeom prst="rect">
            <a:avLst/>
          </a:prstGeom>
        </p:spPr>
      </p:pic>
      <p:pic>
        <p:nvPicPr>
          <p:cNvPr id="7" name="Picture 6" descr="JIN_UK_Global strapline Whit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8002" y="6349109"/>
            <a:ext cx="1439798" cy="327431"/>
          </a:xfrm>
          <a:prstGeom prst="rect">
            <a:avLst/>
          </a:prstGeom>
        </p:spPr>
      </p:pic>
    </p:spTree>
    <p:extLst>
      <p:ext uri="{BB962C8B-B14F-4D97-AF65-F5344CB8AC3E}">
        <p14:creationId xmlns:p14="http://schemas.microsoft.com/office/powerpoint/2010/main" val="4260395527"/>
      </p:ext>
    </p:extLst>
  </p:cSld>
  <p:clrMapOvr>
    <a:masterClrMapping/>
  </p:clrMapOvr>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K.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Subtitle 2"/>
          <p:cNvSpPr>
            <a:spLocks noGrp="1"/>
          </p:cNvSpPr>
          <p:nvPr>
            <p:ph type="subTitle" idx="1"/>
          </p:nvPr>
        </p:nvSpPr>
        <p:spPr>
          <a:xfrm>
            <a:off x="0" y="4432829"/>
            <a:ext cx="9144000" cy="1294063"/>
          </a:xfrm>
        </p:spPr>
        <p:txBody>
          <a:bodyPr>
            <a:normAutofit lnSpcReduction="10000"/>
          </a:bodyPr>
          <a:lstStyle/>
          <a:p>
            <a:pPr>
              <a:spcBef>
                <a:spcPts val="0"/>
              </a:spcBef>
            </a:pPr>
            <a:r>
              <a:rPr lang="en-US" b="1" dirty="0" smtClean="0">
                <a:solidFill>
                  <a:schemeClr val="bg1"/>
                </a:solidFill>
                <a:latin typeface="Arial"/>
                <a:cs typeface="Arial"/>
              </a:rPr>
              <a:t>Adam Vines</a:t>
            </a:r>
          </a:p>
          <a:p>
            <a:pPr>
              <a:spcBef>
                <a:spcPts val="0"/>
              </a:spcBef>
            </a:pPr>
            <a:r>
              <a:rPr lang="en-US" sz="2400" b="1" dirty="0" smtClean="0">
                <a:solidFill>
                  <a:schemeClr val="bg1"/>
                </a:solidFill>
                <a:latin typeface="Arial"/>
                <a:cs typeface="Arial"/>
              </a:rPr>
              <a:t>Chief Operations Officer, </a:t>
            </a:r>
            <a:br>
              <a:rPr lang="en-US" sz="2400" b="1" dirty="0" smtClean="0">
                <a:solidFill>
                  <a:schemeClr val="bg1"/>
                </a:solidFill>
                <a:latin typeface="Arial"/>
                <a:cs typeface="Arial"/>
              </a:rPr>
            </a:br>
            <a:r>
              <a:rPr lang="en-US" sz="2400" b="1" dirty="0" smtClean="0">
                <a:solidFill>
                  <a:schemeClr val="bg1"/>
                </a:solidFill>
                <a:latin typeface="Arial"/>
                <a:cs typeface="Arial"/>
              </a:rPr>
              <a:t>Join in China</a:t>
            </a:r>
            <a:endParaRPr lang="en-US" sz="2400" b="1" dirty="0">
              <a:solidFill>
                <a:schemeClr val="bg1"/>
              </a:solidFill>
              <a:latin typeface="Arial"/>
              <a:cs typeface="Arial"/>
            </a:endParaRPr>
          </a:p>
        </p:txBody>
      </p:sp>
      <p:pic>
        <p:nvPicPr>
          <p:cNvPr id="6" name="Picture 5" descr="Seminar_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72009" y="788710"/>
            <a:ext cx="3396610" cy="1433261"/>
          </a:xfrm>
          <a:prstGeom prst="rect">
            <a:avLst/>
          </a:prstGeom>
          <a:effectLst>
            <a:outerShdw blurRad="63500" sx="102000" sy="102000" algn="ctr" rotWithShape="0">
              <a:prstClr val="black">
                <a:alpha val="40000"/>
              </a:prstClr>
            </a:outerShdw>
          </a:effectLst>
        </p:spPr>
      </p:pic>
      <p:pic>
        <p:nvPicPr>
          <p:cNvPr id="7" name="Picture 6" descr="JIN_UK_Global strapline Whit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8002" y="6185394"/>
            <a:ext cx="1439798" cy="327431"/>
          </a:xfrm>
          <a:prstGeom prst="rect">
            <a:avLst/>
          </a:prstGeom>
        </p:spPr>
      </p:pic>
    </p:spTree>
    <p:extLst>
      <p:ext uri="{BB962C8B-B14F-4D97-AF65-F5344CB8AC3E}">
        <p14:creationId xmlns:p14="http://schemas.microsoft.com/office/powerpoint/2010/main" val="2329583946"/>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MG_315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85921" y="0"/>
            <a:ext cx="5551182" cy="6858000"/>
          </a:xfrm>
          <a:prstGeom prst="rect">
            <a:avLst/>
          </a:prstGeom>
        </p:spPr>
      </p:pic>
    </p:spTree>
    <p:extLst>
      <p:ext uri="{BB962C8B-B14F-4D97-AF65-F5344CB8AC3E}">
        <p14:creationId xmlns:p14="http://schemas.microsoft.com/office/powerpoint/2010/main" val="415071521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3887744"/>
            <a:ext cx="6858000" cy="914400"/>
          </a:xfrm>
        </p:spPr>
        <p:txBody>
          <a:bodyPr>
            <a:noAutofit/>
          </a:bodyPr>
          <a:lstStyle/>
          <a:p>
            <a:r>
              <a:rPr lang="en-US" sz="3600" cap="none" spc="-150" dirty="0" smtClean="0"/>
              <a:t>An introduction to </a:t>
            </a:r>
            <a:br>
              <a:rPr lang="en-US" sz="3600" cap="none" spc="-150" dirty="0" smtClean="0"/>
            </a:br>
            <a:r>
              <a:rPr lang="en-US" sz="3600" cap="none" spc="-150" dirty="0" smtClean="0"/>
              <a:t>social media in China</a:t>
            </a:r>
            <a:endParaRPr lang="en-US" sz="3600" cap="none" spc="-150" dirty="0"/>
          </a:p>
        </p:txBody>
      </p:sp>
      <p:sp>
        <p:nvSpPr>
          <p:cNvPr id="6" name="Rectangle 5"/>
          <p:cNvSpPr/>
          <p:nvPr/>
        </p:nvSpPr>
        <p:spPr>
          <a:xfrm>
            <a:off x="555142" y="5248648"/>
            <a:ext cx="4227288" cy="646331"/>
          </a:xfrm>
          <a:prstGeom prst="rect">
            <a:avLst/>
          </a:prstGeom>
        </p:spPr>
        <p:txBody>
          <a:bodyPr wrap="square">
            <a:spAutoFit/>
          </a:bodyPr>
          <a:lstStyle/>
          <a:p>
            <a:pPr defTabSz="914400"/>
            <a:r>
              <a:rPr lang="en-US" b="1" dirty="0" smtClean="0">
                <a:solidFill>
                  <a:srgbClr val="000000"/>
                </a:solidFill>
                <a:latin typeface="Arial"/>
              </a:rPr>
              <a:t>Adam Vines</a:t>
            </a:r>
          </a:p>
          <a:p>
            <a:pPr defTabSz="914400"/>
            <a:r>
              <a:rPr lang="en-US" b="1" dirty="0" smtClean="0">
                <a:solidFill>
                  <a:srgbClr val="000000"/>
                </a:solidFill>
                <a:latin typeface="Arial"/>
              </a:rPr>
              <a:t>Join in China</a:t>
            </a:r>
            <a:endParaRPr lang="en-US" b="1" dirty="0">
              <a:solidFill>
                <a:srgbClr val="000000"/>
              </a:solidFill>
              <a:latin typeface="Arial"/>
            </a:endParaRPr>
          </a:p>
        </p:txBody>
      </p:sp>
      <p:pic>
        <p:nvPicPr>
          <p:cNvPr id="7" name="Picture 6" descr="JIN_UK_Global straplin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61644" y="304285"/>
            <a:ext cx="2295298" cy="521983"/>
          </a:xfrm>
          <a:prstGeom prst="rect">
            <a:avLst/>
          </a:prstGeom>
        </p:spPr>
      </p:pic>
    </p:spTree>
    <p:extLst>
      <p:ext uri="{BB962C8B-B14F-4D97-AF65-F5344CB8AC3E}">
        <p14:creationId xmlns:p14="http://schemas.microsoft.com/office/powerpoint/2010/main" val="2833061876"/>
      </p:ext>
    </p:extLst>
  </p:cSld>
  <p:clrMapOvr>
    <a:masterClrMapping/>
  </p:clrMapOvr>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descr="001fd04cf03a10e0fe986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450071786"/>
      </p:ext>
    </p:extLst>
  </p:cSld>
  <p:clrMapOvr>
    <a:masterClrMapping/>
  </p:clrMapOvr>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cap="none" dirty="0" smtClean="0"/>
              <a:t>Overview</a:t>
            </a:r>
            <a:endParaRPr lang="en-US" cap="none" dirty="0"/>
          </a:p>
        </p:txBody>
      </p:sp>
      <p:sp>
        <p:nvSpPr>
          <p:cNvPr id="3" name="Content Placeholder 2"/>
          <p:cNvSpPr>
            <a:spLocks noGrp="1"/>
          </p:cNvSpPr>
          <p:nvPr>
            <p:ph idx="1"/>
          </p:nvPr>
        </p:nvSpPr>
        <p:spPr/>
        <p:txBody>
          <a:bodyPr>
            <a:normAutofit/>
          </a:bodyPr>
          <a:lstStyle/>
          <a:p>
            <a:pPr lvl="0"/>
            <a:r>
              <a:rPr lang="en-US" dirty="0"/>
              <a:t>Over </a:t>
            </a:r>
            <a:r>
              <a:rPr lang="en-US" dirty="0" smtClean="0">
                <a:solidFill>
                  <a:schemeClr val="tx2"/>
                </a:solidFill>
              </a:rPr>
              <a:t>731 </a:t>
            </a:r>
            <a:r>
              <a:rPr lang="en-US" dirty="0">
                <a:solidFill>
                  <a:schemeClr val="tx2"/>
                </a:solidFill>
              </a:rPr>
              <a:t>million </a:t>
            </a:r>
            <a:r>
              <a:rPr lang="en-US" dirty="0"/>
              <a:t>internet users (2016</a:t>
            </a:r>
            <a:r>
              <a:rPr lang="en-US" dirty="0" smtClean="0"/>
              <a:t>)</a:t>
            </a:r>
          </a:p>
          <a:p>
            <a:pPr lvl="0"/>
            <a:r>
              <a:rPr lang="en-US" dirty="0" smtClean="0"/>
              <a:t>201 million are in rural areas making </a:t>
            </a:r>
            <a:r>
              <a:rPr lang="en-US" dirty="0" smtClean="0">
                <a:solidFill>
                  <a:schemeClr val="tx2"/>
                </a:solidFill>
              </a:rPr>
              <a:t>27.4% of all China internet users </a:t>
            </a:r>
            <a:endParaRPr lang="en-US" dirty="0">
              <a:solidFill>
                <a:schemeClr val="tx2"/>
              </a:solidFill>
            </a:endParaRPr>
          </a:p>
          <a:p>
            <a:pPr lvl="0"/>
            <a:r>
              <a:rPr lang="en-US" dirty="0">
                <a:solidFill>
                  <a:schemeClr val="tx2"/>
                </a:solidFill>
              </a:rPr>
              <a:t>70% </a:t>
            </a:r>
            <a:r>
              <a:rPr lang="en-US" dirty="0"/>
              <a:t>of social media users are under the age of 35</a:t>
            </a:r>
          </a:p>
          <a:p>
            <a:pPr lvl="0"/>
            <a:r>
              <a:rPr lang="en-US" dirty="0"/>
              <a:t>Chinese spend </a:t>
            </a:r>
            <a:r>
              <a:rPr lang="en-US" dirty="0">
                <a:solidFill>
                  <a:schemeClr val="tx2"/>
                </a:solidFill>
              </a:rPr>
              <a:t>five to six more hours</a:t>
            </a:r>
            <a:r>
              <a:rPr lang="en-US" dirty="0">
                <a:solidFill>
                  <a:srgbClr val="FF0000"/>
                </a:solidFill>
              </a:rPr>
              <a:t> </a:t>
            </a:r>
            <a:r>
              <a:rPr lang="en-US" dirty="0"/>
              <a:t>online per week than </a:t>
            </a:r>
            <a:r>
              <a:rPr lang="en-US" dirty="0" smtClean="0"/>
              <a:t>westerners</a:t>
            </a:r>
            <a:endParaRPr lang="en-US" dirty="0"/>
          </a:p>
          <a:p>
            <a:pPr lvl="0"/>
            <a:r>
              <a:rPr lang="en-US" dirty="0"/>
              <a:t>Average of almost </a:t>
            </a:r>
            <a:r>
              <a:rPr lang="en-US" dirty="0">
                <a:solidFill>
                  <a:srgbClr val="D1282E"/>
                </a:solidFill>
              </a:rPr>
              <a:t>90 minutes per day </a:t>
            </a:r>
            <a:r>
              <a:rPr lang="en-US" dirty="0"/>
              <a:t>on social </a:t>
            </a:r>
            <a:r>
              <a:rPr lang="en-US" dirty="0" smtClean="0"/>
              <a:t>networks</a:t>
            </a:r>
          </a:p>
        </p:txBody>
      </p:sp>
    </p:spTree>
    <p:extLst>
      <p:ext uri="{BB962C8B-B14F-4D97-AF65-F5344CB8AC3E}">
        <p14:creationId xmlns:p14="http://schemas.microsoft.com/office/powerpoint/2010/main" val="7721658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ar-trumpe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32916" y="0"/>
            <a:ext cx="11430000" cy="6858000"/>
          </a:xfrm>
          <a:prstGeom prst="rect">
            <a:avLst/>
          </a:prstGeom>
        </p:spPr>
      </p:pic>
      <p:sp>
        <p:nvSpPr>
          <p:cNvPr id="6" name="Rectangle 5"/>
          <p:cNvSpPr/>
          <p:nvPr/>
        </p:nvSpPr>
        <p:spPr>
          <a:xfrm>
            <a:off x="3507748" y="3238756"/>
            <a:ext cx="4663556" cy="3064053"/>
          </a:xfrm>
          <a:prstGeom prst="rect">
            <a:avLst/>
          </a:prstGeom>
          <a:solidFill>
            <a:srgbClr val="FFFFFF">
              <a:alpha val="88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a:solidFill>
                <a:srgbClr val="FFFFFF"/>
              </a:solidFill>
              <a:latin typeface="Arial"/>
            </a:endParaRPr>
          </a:p>
        </p:txBody>
      </p:sp>
      <p:sp>
        <p:nvSpPr>
          <p:cNvPr id="3" name="Content Placeholder 2"/>
          <p:cNvSpPr>
            <a:spLocks noGrp="1"/>
          </p:cNvSpPr>
          <p:nvPr>
            <p:ph idx="1"/>
          </p:nvPr>
        </p:nvSpPr>
        <p:spPr>
          <a:xfrm>
            <a:off x="3581665" y="3238757"/>
            <a:ext cx="4589639" cy="3631516"/>
          </a:xfrm>
        </p:spPr>
        <p:txBody>
          <a:bodyPr>
            <a:normAutofit/>
          </a:bodyPr>
          <a:lstStyle/>
          <a:p>
            <a:pPr lvl="0"/>
            <a:r>
              <a:rPr lang="en-US" dirty="0"/>
              <a:t>Chinese Internet </a:t>
            </a:r>
            <a:r>
              <a:rPr lang="en-US" dirty="0" smtClean="0"/>
              <a:t>Service </a:t>
            </a:r>
            <a:r>
              <a:rPr lang="en-US" dirty="0"/>
              <a:t>Providers (IPS) block access to Facebook, Twitter, YouTube, and Google (</a:t>
            </a:r>
            <a:r>
              <a:rPr lang="en-US" dirty="0" err="1"/>
              <a:t>Instagram</a:t>
            </a:r>
            <a:r>
              <a:rPr lang="en-US" dirty="0"/>
              <a:t> was blocked from 2013 to 2015)</a:t>
            </a:r>
          </a:p>
          <a:p>
            <a:pPr lvl="0"/>
            <a:r>
              <a:rPr lang="en-US" dirty="0"/>
              <a:t>Facebook posts, Twitter feeds, YouTube videos and Google Maps are </a:t>
            </a:r>
            <a:r>
              <a:rPr lang="en-US" dirty="0">
                <a:solidFill>
                  <a:srgbClr val="D1282E"/>
                </a:solidFill>
              </a:rPr>
              <a:t>unseen </a:t>
            </a:r>
            <a:r>
              <a:rPr lang="en-US" dirty="0"/>
              <a:t>and </a:t>
            </a:r>
            <a:r>
              <a:rPr lang="en-US" dirty="0">
                <a:solidFill>
                  <a:srgbClr val="D1282E"/>
                </a:solidFill>
              </a:rPr>
              <a:t>unheard</a:t>
            </a:r>
            <a:r>
              <a:rPr lang="en-US" dirty="0"/>
              <a:t> to Chinese internet users</a:t>
            </a:r>
          </a:p>
          <a:p>
            <a:endParaRPr lang="en-US" dirty="0"/>
          </a:p>
          <a:p>
            <a:endParaRPr lang="en-US" dirty="0"/>
          </a:p>
        </p:txBody>
      </p:sp>
    </p:spTree>
    <p:extLst>
      <p:ext uri="{BB962C8B-B14F-4D97-AF65-F5344CB8AC3E}">
        <p14:creationId xmlns:p14="http://schemas.microsoft.com/office/powerpoint/2010/main" val="602191553"/>
      </p:ext>
    </p:extLst>
  </p:cSld>
  <p:clrMapOvr>
    <a:masterClrMapping/>
  </p:clrMapOvr>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cap="none" dirty="0" smtClean="0"/>
              <a:t>Which social media?</a:t>
            </a:r>
            <a:endParaRPr lang="en-US" cap="none" dirty="0"/>
          </a:p>
        </p:txBody>
      </p:sp>
      <p:pic>
        <p:nvPicPr>
          <p:cNvPr id="3" name="Picture 2" descr="facebook-logo.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0545" y="1680730"/>
            <a:ext cx="2876085" cy="1337714"/>
          </a:xfrm>
          <a:prstGeom prst="rect">
            <a:avLst/>
          </a:prstGeom>
        </p:spPr>
      </p:pic>
      <p:sp>
        <p:nvSpPr>
          <p:cNvPr id="4" name="Rectangle 3"/>
          <p:cNvSpPr/>
          <p:nvPr/>
        </p:nvSpPr>
        <p:spPr>
          <a:xfrm>
            <a:off x="3565743" y="2243141"/>
            <a:ext cx="1787669" cy="261610"/>
          </a:xfrm>
          <a:prstGeom prst="rect">
            <a:avLst/>
          </a:prstGeom>
        </p:spPr>
        <p:txBody>
          <a:bodyPr wrap="none">
            <a:spAutoFit/>
          </a:bodyPr>
          <a:lstStyle/>
          <a:p>
            <a:pPr defTabSz="914400"/>
            <a:r>
              <a:rPr lang="en-US" sz="1050" b="1" dirty="0" smtClean="0">
                <a:solidFill>
                  <a:srgbClr val="000000"/>
                </a:solidFill>
                <a:latin typeface="Arial"/>
              </a:rPr>
              <a:t>Social network platform</a:t>
            </a:r>
            <a:endParaRPr lang="en-US" sz="1050" b="1" dirty="0">
              <a:solidFill>
                <a:srgbClr val="000000"/>
              </a:solidFill>
              <a:latin typeface="Arial"/>
            </a:endParaRPr>
          </a:p>
        </p:txBody>
      </p:sp>
      <p:pic>
        <p:nvPicPr>
          <p:cNvPr id="5" name="Picture 4" descr="wechat-logo-vector-download.jpg"/>
          <p:cNvPicPr>
            <a:picLocks noChangeAspect="1"/>
          </p:cNvPicPr>
          <p:nvPr/>
        </p:nvPicPr>
        <p:blipFill rotWithShape="1">
          <a:blip r:embed="rId4">
            <a:extLst>
              <a:ext uri="{28A0092B-C50C-407E-A947-70E740481C1C}">
                <a14:useLocalDpi xmlns:a14="http://schemas.microsoft.com/office/drawing/2010/main" val="0"/>
              </a:ext>
            </a:extLst>
          </a:blip>
          <a:srcRect t="32050" b="33086"/>
          <a:stretch/>
        </p:blipFill>
        <p:spPr>
          <a:xfrm>
            <a:off x="5498206" y="1787763"/>
            <a:ext cx="2861255" cy="997553"/>
          </a:xfrm>
          <a:prstGeom prst="rect">
            <a:avLst/>
          </a:prstGeom>
        </p:spPr>
      </p:pic>
      <p:pic>
        <p:nvPicPr>
          <p:cNvPr id="7" name="Picture 6" descr="Sina_Weibo.svg.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68263" y="3198443"/>
            <a:ext cx="2730719" cy="917351"/>
          </a:xfrm>
          <a:prstGeom prst="rect">
            <a:avLst/>
          </a:prstGeom>
        </p:spPr>
      </p:pic>
      <p:sp>
        <p:nvSpPr>
          <p:cNvPr id="8" name="Rectangle 7"/>
          <p:cNvSpPr/>
          <p:nvPr/>
        </p:nvSpPr>
        <p:spPr>
          <a:xfrm>
            <a:off x="3895014" y="3539987"/>
            <a:ext cx="1149520" cy="253916"/>
          </a:xfrm>
          <a:prstGeom prst="rect">
            <a:avLst/>
          </a:prstGeom>
        </p:spPr>
        <p:txBody>
          <a:bodyPr wrap="none">
            <a:spAutoFit/>
          </a:bodyPr>
          <a:lstStyle/>
          <a:p>
            <a:pPr defTabSz="914400"/>
            <a:r>
              <a:rPr lang="en-US" sz="1050" b="1" dirty="0" smtClean="0">
                <a:solidFill>
                  <a:srgbClr val="000000"/>
                </a:solidFill>
                <a:latin typeface="Arial"/>
              </a:rPr>
              <a:t>Micro blogging</a:t>
            </a:r>
            <a:endParaRPr lang="en-US" sz="1050" b="1" dirty="0">
              <a:solidFill>
                <a:srgbClr val="000000"/>
              </a:solidFill>
              <a:latin typeface="Arial"/>
            </a:endParaRPr>
          </a:p>
        </p:txBody>
      </p:sp>
      <p:pic>
        <p:nvPicPr>
          <p:cNvPr id="9" name="Picture 8" descr="Twitter_logo.svg.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3098" y="3413462"/>
            <a:ext cx="2295650" cy="459578"/>
          </a:xfrm>
          <a:prstGeom prst="rect">
            <a:avLst/>
          </a:prstGeom>
        </p:spPr>
      </p:pic>
      <p:sp>
        <p:nvSpPr>
          <p:cNvPr id="10" name="Rectangle 9"/>
          <p:cNvSpPr/>
          <p:nvPr/>
        </p:nvSpPr>
        <p:spPr>
          <a:xfrm>
            <a:off x="3895014" y="4646544"/>
            <a:ext cx="1072595" cy="253916"/>
          </a:xfrm>
          <a:prstGeom prst="rect">
            <a:avLst/>
          </a:prstGeom>
        </p:spPr>
        <p:txBody>
          <a:bodyPr wrap="none">
            <a:spAutoFit/>
          </a:bodyPr>
          <a:lstStyle/>
          <a:p>
            <a:pPr defTabSz="914400"/>
            <a:r>
              <a:rPr lang="en-US" sz="1050" b="1" dirty="0">
                <a:solidFill>
                  <a:srgbClr val="000000"/>
                </a:solidFill>
                <a:latin typeface="Arial"/>
              </a:rPr>
              <a:t>Video </a:t>
            </a:r>
            <a:r>
              <a:rPr lang="en-US" sz="1050" b="1" dirty="0" smtClean="0">
                <a:solidFill>
                  <a:srgbClr val="000000"/>
                </a:solidFill>
                <a:latin typeface="Arial"/>
              </a:rPr>
              <a:t>sharing</a:t>
            </a:r>
            <a:endParaRPr lang="en-US" sz="1050" b="1" dirty="0">
              <a:solidFill>
                <a:srgbClr val="000000"/>
              </a:solidFill>
              <a:latin typeface="Arial"/>
            </a:endParaRPr>
          </a:p>
        </p:txBody>
      </p:sp>
      <p:pic>
        <p:nvPicPr>
          <p:cNvPr id="11" name="Picture 10" descr="YouTube_logo_2015.svg.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47494" y="4348969"/>
            <a:ext cx="2002508" cy="841053"/>
          </a:xfrm>
          <a:prstGeom prst="rect">
            <a:avLst/>
          </a:prstGeom>
        </p:spPr>
      </p:pic>
      <p:pic>
        <p:nvPicPr>
          <p:cNvPr id="12" name="Picture 11" descr="Youku_logo_logotype.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53412" y="4478864"/>
            <a:ext cx="3232235" cy="843192"/>
          </a:xfrm>
          <a:prstGeom prst="rect">
            <a:avLst/>
          </a:prstGeom>
        </p:spPr>
      </p:pic>
      <p:sp>
        <p:nvSpPr>
          <p:cNvPr id="14" name="Rectangle 13"/>
          <p:cNvSpPr/>
          <p:nvPr/>
        </p:nvSpPr>
        <p:spPr>
          <a:xfrm>
            <a:off x="3895014" y="5849318"/>
            <a:ext cx="1366884" cy="253916"/>
          </a:xfrm>
          <a:prstGeom prst="rect">
            <a:avLst/>
          </a:prstGeom>
        </p:spPr>
        <p:txBody>
          <a:bodyPr wrap="none">
            <a:spAutoFit/>
          </a:bodyPr>
          <a:lstStyle/>
          <a:p>
            <a:pPr defTabSz="914400"/>
            <a:r>
              <a:rPr lang="en-US" sz="1050" b="1" dirty="0" smtClean="0">
                <a:solidFill>
                  <a:srgbClr val="000000"/>
                </a:solidFill>
                <a:latin typeface="Arial"/>
              </a:rPr>
              <a:t>Instant messaging</a:t>
            </a:r>
            <a:endParaRPr lang="en-US" sz="1050" b="1" dirty="0">
              <a:solidFill>
                <a:srgbClr val="000000"/>
              </a:solidFill>
              <a:latin typeface="Arial"/>
            </a:endParaRPr>
          </a:p>
        </p:txBody>
      </p:sp>
      <p:pic>
        <p:nvPicPr>
          <p:cNvPr id="15" name="Picture 14" descr="facebook-messenger-logo.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37245" y="5493346"/>
            <a:ext cx="1219776" cy="1219776"/>
          </a:xfrm>
          <a:prstGeom prst="rect">
            <a:avLst/>
          </a:prstGeom>
        </p:spPr>
      </p:pic>
      <p:pic>
        <p:nvPicPr>
          <p:cNvPr id="16" name="Picture 15" descr="tencent_penguin.jp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121757" y="5251446"/>
            <a:ext cx="2069705" cy="1552279"/>
          </a:xfrm>
          <a:prstGeom prst="rect">
            <a:avLst/>
          </a:prstGeom>
        </p:spPr>
      </p:pic>
    </p:spTree>
    <p:extLst>
      <p:ext uri="{BB962C8B-B14F-4D97-AF65-F5344CB8AC3E}">
        <p14:creationId xmlns:p14="http://schemas.microsoft.com/office/powerpoint/2010/main" val="149071708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10" grpId="0"/>
      <p:bldP spid="14"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Weibo-Social-Media-Marketing.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0312322" cy="6872856"/>
          </a:xfrm>
          <a:prstGeom prst="rect">
            <a:avLst/>
          </a:prstGeom>
        </p:spPr>
      </p:pic>
      <p:sp>
        <p:nvSpPr>
          <p:cNvPr id="5" name="Content Placeholder 5"/>
          <p:cNvSpPr txBox="1">
            <a:spLocks/>
          </p:cNvSpPr>
          <p:nvPr/>
        </p:nvSpPr>
        <p:spPr>
          <a:xfrm>
            <a:off x="589839" y="4928103"/>
            <a:ext cx="5078961" cy="2112152"/>
          </a:xfrm>
          <a:prstGeom prst="rect">
            <a:avLst/>
          </a:prstGeom>
        </p:spPr>
        <p:txBody>
          <a:bodyPr vert="horz" lIns="91440" tIns="45720" rIns="91440" bIns="45720" rtlCol="0">
            <a:normAutofit fontScale="77500" lnSpcReduction="20000"/>
          </a:bodyPr>
          <a:lstStyle>
            <a:lvl1pPr marL="0" indent="0" algn="l" defTabSz="914400" rtl="0" eaLnBrk="1" latinLnBrk="0" hangingPunct="1">
              <a:spcBef>
                <a:spcPct val="20000"/>
              </a:spcBef>
              <a:spcAft>
                <a:spcPts val="600"/>
              </a:spcAft>
              <a:buFont typeface="Arial" pitchFamily="34" charset="0"/>
              <a:buNone/>
              <a:defRPr sz="20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a:lstStyle>
          <a:p>
            <a:r>
              <a:rPr lang="en-US" sz="3600" dirty="0" err="1" smtClean="0">
                <a:solidFill>
                  <a:srgbClr val="FFFFFF"/>
                </a:solidFill>
                <a:latin typeface="Arial"/>
              </a:rPr>
              <a:t>Weibo</a:t>
            </a:r>
            <a:r>
              <a:rPr lang="en-US" sz="3600" dirty="0" smtClean="0">
                <a:solidFill>
                  <a:srgbClr val="FFFFFF"/>
                </a:solidFill>
                <a:latin typeface="Arial"/>
              </a:rPr>
              <a:t> and </a:t>
            </a:r>
            <a:r>
              <a:rPr lang="en-US" sz="3600" dirty="0" err="1" smtClean="0">
                <a:solidFill>
                  <a:srgbClr val="FFFFFF"/>
                </a:solidFill>
                <a:latin typeface="Arial"/>
              </a:rPr>
              <a:t>WeChat</a:t>
            </a:r>
            <a:r>
              <a:rPr lang="en-US" sz="3600" dirty="0" smtClean="0">
                <a:solidFill>
                  <a:srgbClr val="FFFFFF"/>
                </a:solidFill>
                <a:latin typeface="Arial"/>
              </a:rPr>
              <a:t> currently dominate Chinese social media landscape</a:t>
            </a:r>
          </a:p>
          <a:p>
            <a:r>
              <a:rPr lang="en-US" sz="3600" dirty="0" smtClean="0">
                <a:solidFill>
                  <a:srgbClr val="FFFFFF"/>
                </a:solidFill>
                <a:latin typeface="Arial"/>
              </a:rPr>
              <a:t> </a:t>
            </a:r>
          </a:p>
          <a:p>
            <a:endParaRPr lang="en-US" sz="3600" dirty="0">
              <a:solidFill>
                <a:srgbClr val="FFFFFF"/>
              </a:solidFill>
              <a:latin typeface="Arial"/>
            </a:endParaRPr>
          </a:p>
        </p:txBody>
      </p:sp>
    </p:spTree>
    <p:extLst>
      <p:ext uri="{BB962C8B-B14F-4D97-AF65-F5344CB8AC3E}">
        <p14:creationId xmlns:p14="http://schemas.microsoft.com/office/powerpoint/2010/main" val="1828531165"/>
      </p:ext>
    </p:extLst>
  </p:cSld>
  <p:clrMapOvr>
    <a:masterClrMapping/>
  </p:clrMapOvr>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cap="none" dirty="0" err="1" smtClean="0"/>
              <a:t>Weibo</a:t>
            </a:r>
            <a:endParaRPr lang="en-US" cap="none" dirty="0"/>
          </a:p>
        </p:txBody>
      </p:sp>
      <p:sp>
        <p:nvSpPr>
          <p:cNvPr id="3" name="Content Placeholder 2"/>
          <p:cNvSpPr>
            <a:spLocks noGrp="1"/>
          </p:cNvSpPr>
          <p:nvPr>
            <p:ph idx="1"/>
          </p:nvPr>
        </p:nvSpPr>
        <p:spPr/>
        <p:txBody>
          <a:bodyPr>
            <a:normAutofit lnSpcReduction="10000"/>
          </a:bodyPr>
          <a:lstStyle/>
          <a:p>
            <a:pPr lvl="0"/>
            <a:r>
              <a:rPr lang="en-US" dirty="0"/>
              <a:t>A </a:t>
            </a:r>
            <a:r>
              <a:rPr lang="en-US" dirty="0" err="1"/>
              <a:t>Microblogging</a:t>
            </a:r>
            <a:r>
              <a:rPr lang="en-US" dirty="0"/>
              <a:t> social platform </a:t>
            </a:r>
          </a:p>
          <a:p>
            <a:pPr lvl="0"/>
            <a:r>
              <a:rPr lang="en-US" dirty="0"/>
              <a:t>Over </a:t>
            </a:r>
            <a:r>
              <a:rPr lang="en-US" dirty="0">
                <a:solidFill>
                  <a:srgbClr val="D1282E"/>
                </a:solidFill>
              </a:rPr>
              <a:t>600 million</a:t>
            </a:r>
            <a:r>
              <a:rPr lang="en-US" dirty="0">
                <a:solidFill>
                  <a:srgbClr val="FF0000"/>
                </a:solidFill>
              </a:rPr>
              <a:t> </a:t>
            </a:r>
            <a:r>
              <a:rPr lang="en-US" dirty="0"/>
              <a:t>registered accounts </a:t>
            </a:r>
            <a:endParaRPr lang="en-US" dirty="0" smtClean="0"/>
          </a:p>
          <a:p>
            <a:pPr lvl="0"/>
            <a:r>
              <a:rPr lang="en-US" altLang="zh-CN" dirty="0" smtClean="0">
                <a:solidFill>
                  <a:schemeClr val="tx2"/>
                </a:solidFill>
              </a:rPr>
              <a:t>340</a:t>
            </a:r>
            <a:r>
              <a:rPr lang="en-US" dirty="0" smtClean="0">
                <a:solidFill>
                  <a:schemeClr val="tx2"/>
                </a:solidFill>
              </a:rPr>
              <a:t> </a:t>
            </a:r>
            <a:r>
              <a:rPr lang="en-US" dirty="0">
                <a:solidFill>
                  <a:schemeClr val="tx2"/>
                </a:solidFill>
              </a:rPr>
              <a:t>million </a:t>
            </a:r>
            <a:r>
              <a:rPr lang="en-US" dirty="0"/>
              <a:t>monthly active </a:t>
            </a:r>
            <a:r>
              <a:rPr lang="en-US" dirty="0" smtClean="0"/>
              <a:t>users</a:t>
            </a:r>
          </a:p>
          <a:p>
            <a:pPr lvl="0"/>
            <a:r>
              <a:rPr lang="en-US" dirty="0" smtClean="0">
                <a:solidFill>
                  <a:srgbClr val="D1282E"/>
                </a:solidFill>
              </a:rPr>
              <a:t>91</a:t>
            </a:r>
            <a:r>
              <a:rPr lang="en-US" dirty="0">
                <a:solidFill>
                  <a:srgbClr val="D1282E"/>
                </a:solidFill>
              </a:rPr>
              <a:t>% </a:t>
            </a:r>
            <a:r>
              <a:rPr lang="en-US" dirty="0"/>
              <a:t>use it on </a:t>
            </a:r>
            <a:r>
              <a:rPr lang="en-US" dirty="0" smtClean="0"/>
              <a:t>mobile</a:t>
            </a:r>
          </a:p>
          <a:p>
            <a:r>
              <a:rPr lang="en-US" dirty="0"/>
              <a:t>Mix of Facebook and Twitter features  </a:t>
            </a:r>
          </a:p>
          <a:p>
            <a:pPr lvl="0"/>
            <a:r>
              <a:rPr lang="en-US" dirty="0"/>
              <a:t>Easy and fast to acquire followers</a:t>
            </a:r>
          </a:p>
          <a:p>
            <a:pPr lvl="0"/>
            <a:r>
              <a:rPr lang="en-US" dirty="0"/>
              <a:t>Allows </a:t>
            </a:r>
            <a:r>
              <a:rPr lang="en-US" dirty="0">
                <a:solidFill>
                  <a:srgbClr val="D1282E"/>
                </a:solidFill>
              </a:rPr>
              <a:t>translation </a:t>
            </a:r>
            <a:r>
              <a:rPr lang="en-US" dirty="0"/>
              <a:t>of Chinese sentences </a:t>
            </a:r>
          </a:p>
          <a:p>
            <a:pPr lvl="0"/>
            <a:r>
              <a:rPr lang="en-US" dirty="0"/>
              <a:t>Used in over </a:t>
            </a:r>
            <a:r>
              <a:rPr lang="en-US" dirty="0">
                <a:solidFill>
                  <a:srgbClr val="D1282E"/>
                </a:solidFill>
              </a:rPr>
              <a:t>190 countries</a:t>
            </a:r>
          </a:p>
          <a:p>
            <a:pPr lvl="0"/>
            <a:r>
              <a:rPr lang="en-US" dirty="0"/>
              <a:t>Can create accounts through </a:t>
            </a:r>
            <a:r>
              <a:rPr lang="en-US" dirty="0">
                <a:solidFill>
                  <a:srgbClr val="D1282E"/>
                </a:solidFill>
              </a:rPr>
              <a:t>Facebook</a:t>
            </a:r>
          </a:p>
          <a:p>
            <a:pPr lvl="0"/>
            <a:r>
              <a:rPr lang="en-US" dirty="0" err="1" smtClean="0"/>
              <a:t>Intergrated</a:t>
            </a:r>
            <a:r>
              <a:rPr lang="en-US" dirty="0" smtClean="0"/>
              <a:t> into Apple </a:t>
            </a:r>
            <a:r>
              <a:rPr lang="en-US" dirty="0" err="1" smtClean="0"/>
              <a:t>iOS</a:t>
            </a:r>
            <a:endParaRPr lang="en-US" dirty="0"/>
          </a:p>
          <a:p>
            <a:pPr marL="457200" lvl="0" indent="-457200">
              <a:buFont typeface="Arial"/>
              <a:buChar char="•"/>
            </a:pPr>
            <a:endParaRPr lang="en-US" dirty="0"/>
          </a:p>
          <a:p>
            <a:pPr lvl="0"/>
            <a:endParaRPr lang="en-US" sz="5900" dirty="0"/>
          </a:p>
          <a:p>
            <a:endParaRPr lang="en-US" dirty="0"/>
          </a:p>
          <a:p>
            <a:endParaRPr lang="en-US" dirty="0"/>
          </a:p>
        </p:txBody>
      </p:sp>
      <p:pic>
        <p:nvPicPr>
          <p:cNvPr id="4" name="Picture 3" descr="Sina_Weibo.svg.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48576" y="348993"/>
            <a:ext cx="3834219" cy="1288058"/>
          </a:xfrm>
          <a:prstGeom prst="rect">
            <a:avLst/>
          </a:prstGeom>
        </p:spPr>
      </p:pic>
    </p:spTree>
    <p:extLst>
      <p:ext uri="{BB962C8B-B14F-4D97-AF65-F5344CB8AC3E}">
        <p14:creationId xmlns:p14="http://schemas.microsoft.com/office/powerpoint/2010/main" val="37868479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hina_iphon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7471954"/>
          </a:xfrm>
          <a:prstGeom prst="rect">
            <a:avLst/>
          </a:prstGeom>
        </p:spPr>
      </p:pic>
      <p:sp>
        <p:nvSpPr>
          <p:cNvPr id="2" name="Title 1"/>
          <p:cNvSpPr>
            <a:spLocks noGrp="1"/>
          </p:cNvSpPr>
          <p:nvPr>
            <p:ph type="title"/>
          </p:nvPr>
        </p:nvSpPr>
        <p:spPr>
          <a:xfrm>
            <a:off x="4246638" y="1700606"/>
            <a:ext cx="3439646" cy="1371600"/>
          </a:xfrm>
        </p:spPr>
        <p:txBody>
          <a:bodyPr>
            <a:normAutofit/>
          </a:bodyPr>
          <a:lstStyle/>
          <a:p>
            <a:r>
              <a:rPr lang="en-US" sz="3200" cap="none" dirty="0" smtClean="0">
                <a:solidFill>
                  <a:srgbClr val="FFFFFF"/>
                </a:solidFill>
              </a:rPr>
              <a:t>Benefits of </a:t>
            </a:r>
            <a:br>
              <a:rPr lang="en-US" sz="3200" cap="none" dirty="0" smtClean="0">
                <a:solidFill>
                  <a:srgbClr val="FFFFFF"/>
                </a:solidFill>
              </a:rPr>
            </a:br>
            <a:r>
              <a:rPr lang="en-US" sz="3200" cap="none" dirty="0" smtClean="0">
                <a:solidFill>
                  <a:srgbClr val="FFFFFF"/>
                </a:solidFill>
              </a:rPr>
              <a:t>using </a:t>
            </a:r>
            <a:r>
              <a:rPr lang="en-US" sz="3200" cap="none" dirty="0" err="1" smtClean="0">
                <a:solidFill>
                  <a:srgbClr val="FFFFFF"/>
                </a:solidFill>
              </a:rPr>
              <a:t>Weibo</a:t>
            </a:r>
            <a:endParaRPr lang="en-US" sz="3200" cap="none" dirty="0">
              <a:solidFill>
                <a:srgbClr val="FFFFFF"/>
              </a:solidFill>
            </a:endParaRPr>
          </a:p>
        </p:txBody>
      </p:sp>
      <p:sp>
        <p:nvSpPr>
          <p:cNvPr id="3" name="Content Placeholder 2"/>
          <p:cNvSpPr>
            <a:spLocks noGrp="1"/>
          </p:cNvSpPr>
          <p:nvPr>
            <p:ph idx="1"/>
          </p:nvPr>
        </p:nvSpPr>
        <p:spPr>
          <a:xfrm>
            <a:off x="4273098" y="3280992"/>
            <a:ext cx="3055993" cy="3142843"/>
          </a:xfrm>
        </p:spPr>
        <p:txBody>
          <a:bodyPr>
            <a:normAutofit/>
          </a:bodyPr>
          <a:lstStyle/>
          <a:p>
            <a:r>
              <a:rPr lang="en-US" dirty="0" smtClean="0">
                <a:solidFill>
                  <a:srgbClr val="FFFFFF"/>
                </a:solidFill>
              </a:rPr>
              <a:t>Brand recognition</a:t>
            </a:r>
          </a:p>
          <a:p>
            <a:r>
              <a:rPr lang="en-US" dirty="0" smtClean="0">
                <a:solidFill>
                  <a:srgbClr val="FFFFFF"/>
                </a:solidFill>
              </a:rPr>
              <a:t>Customer insights</a:t>
            </a:r>
          </a:p>
          <a:p>
            <a:r>
              <a:rPr lang="en-US" dirty="0" smtClean="0">
                <a:solidFill>
                  <a:srgbClr val="FFFFFF"/>
                </a:solidFill>
              </a:rPr>
              <a:t>Increase enquires</a:t>
            </a:r>
          </a:p>
          <a:p>
            <a:r>
              <a:rPr lang="en-US" dirty="0" smtClean="0">
                <a:solidFill>
                  <a:srgbClr val="FFFFFF"/>
                </a:solidFill>
              </a:rPr>
              <a:t>Customer engagement</a:t>
            </a:r>
            <a:endParaRPr lang="en-US" dirty="0">
              <a:solidFill>
                <a:srgbClr val="FFFFFF"/>
              </a:solidFill>
            </a:endParaRPr>
          </a:p>
        </p:txBody>
      </p:sp>
    </p:spTree>
    <p:extLst>
      <p:ext uri="{BB962C8B-B14F-4D97-AF65-F5344CB8AC3E}">
        <p14:creationId xmlns:p14="http://schemas.microsoft.com/office/powerpoint/2010/main" val="14778919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cap="none" dirty="0" err="1" smtClean="0"/>
              <a:t>WeChat</a:t>
            </a:r>
            <a:endParaRPr lang="en-US" cap="none" dirty="0"/>
          </a:p>
        </p:txBody>
      </p:sp>
      <p:sp>
        <p:nvSpPr>
          <p:cNvPr id="3" name="Content Placeholder 2"/>
          <p:cNvSpPr>
            <a:spLocks noGrp="1"/>
          </p:cNvSpPr>
          <p:nvPr>
            <p:ph idx="1"/>
          </p:nvPr>
        </p:nvSpPr>
        <p:spPr/>
        <p:txBody>
          <a:bodyPr/>
          <a:lstStyle/>
          <a:p>
            <a:pPr lvl="0"/>
            <a:r>
              <a:rPr lang="en-US" dirty="0">
                <a:solidFill>
                  <a:srgbClr val="D1282E"/>
                </a:solidFill>
              </a:rPr>
              <a:t>All-in-one </a:t>
            </a:r>
            <a:r>
              <a:rPr lang="en-US" dirty="0"/>
              <a:t>communications </a:t>
            </a:r>
            <a:r>
              <a:rPr lang="en-US" dirty="0" smtClean="0"/>
              <a:t>app</a:t>
            </a:r>
          </a:p>
          <a:p>
            <a:pPr lvl="0"/>
            <a:r>
              <a:rPr lang="en-US" dirty="0" smtClean="0">
                <a:solidFill>
                  <a:srgbClr val="D1282E"/>
                </a:solidFill>
              </a:rPr>
              <a:t>1.1 billion </a:t>
            </a:r>
            <a:r>
              <a:rPr lang="en-US" dirty="0" smtClean="0"/>
              <a:t>registered</a:t>
            </a:r>
            <a:r>
              <a:rPr lang="en-US" dirty="0" smtClean="0">
                <a:solidFill>
                  <a:srgbClr val="D1282E"/>
                </a:solidFill>
              </a:rPr>
              <a:t> </a:t>
            </a:r>
            <a:r>
              <a:rPr lang="en-US" dirty="0" smtClean="0"/>
              <a:t>users </a:t>
            </a:r>
          </a:p>
          <a:p>
            <a:pPr lvl="0"/>
            <a:r>
              <a:rPr lang="en-US" dirty="0" smtClean="0">
                <a:solidFill>
                  <a:schemeClr val="tx2"/>
                </a:solidFill>
              </a:rPr>
              <a:t>83% </a:t>
            </a:r>
            <a:r>
              <a:rPr lang="en-US" dirty="0" smtClean="0"/>
              <a:t>of users use </a:t>
            </a:r>
            <a:r>
              <a:rPr lang="en-US" dirty="0" err="1" smtClean="0"/>
              <a:t>WeChat</a:t>
            </a:r>
            <a:r>
              <a:rPr lang="en-US" dirty="0" smtClean="0"/>
              <a:t> for work</a:t>
            </a:r>
          </a:p>
          <a:p>
            <a:pPr lvl="0"/>
            <a:r>
              <a:rPr lang="en-US" dirty="0" smtClean="0">
                <a:solidFill>
                  <a:srgbClr val="D1282E"/>
                </a:solidFill>
              </a:rPr>
              <a:t>Replacing email </a:t>
            </a:r>
          </a:p>
          <a:p>
            <a:pPr lvl="0"/>
            <a:r>
              <a:rPr lang="en-US" dirty="0" smtClean="0"/>
              <a:t>Available in </a:t>
            </a:r>
            <a:r>
              <a:rPr lang="en-US" dirty="0" smtClean="0">
                <a:solidFill>
                  <a:schemeClr val="tx2"/>
                </a:solidFill>
              </a:rPr>
              <a:t>20 languages </a:t>
            </a:r>
            <a:r>
              <a:rPr lang="en-US" dirty="0" smtClean="0"/>
              <a:t>&amp; used in </a:t>
            </a:r>
            <a:r>
              <a:rPr lang="en-US" dirty="0" smtClean="0">
                <a:solidFill>
                  <a:schemeClr val="tx2"/>
                </a:solidFill>
              </a:rPr>
              <a:t>200 countries</a:t>
            </a:r>
            <a:endParaRPr lang="en-US" dirty="0">
              <a:solidFill>
                <a:schemeClr val="tx2"/>
              </a:solidFill>
            </a:endParaRPr>
          </a:p>
          <a:p>
            <a:r>
              <a:rPr lang="en-US" dirty="0" smtClean="0">
                <a:solidFill>
                  <a:srgbClr val="D1282E"/>
                </a:solidFill>
              </a:rPr>
              <a:t>200 million </a:t>
            </a:r>
            <a:r>
              <a:rPr lang="en-US" dirty="0" smtClean="0"/>
              <a:t>users have a credit card attached to their account</a:t>
            </a:r>
          </a:p>
          <a:p>
            <a:r>
              <a:rPr lang="en-US" dirty="0" err="1" smtClean="0"/>
              <a:t>WeChat</a:t>
            </a:r>
            <a:r>
              <a:rPr lang="en-US" dirty="0" smtClean="0"/>
              <a:t> pay </a:t>
            </a:r>
            <a:r>
              <a:rPr lang="mr-IN" dirty="0" smtClean="0"/>
              <a:t>–</a:t>
            </a:r>
            <a:r>
              <a:rPr lang="en-US" dirty="0" smtClean="0"/>
              <a:t> mobile wallet (</a:t>
            </a:r>
            <a:r>
              <a:rPr lang="en-US" dirty="0" err="1" smtClean="0"/>
              <a:t>WeChat</a:t>
            </a:r>
            <a:r>
              <a:rPr lang="en-US" dirty="0" smtClean="0"/>
              <a:t> pay is coming to UK this year)</a:t>
            </a:r>
          </a:p>
          <a:p>
            <a:endParaRPr lang="en-US" dirty="0"/>
          </a:p>
        </p:txBody>
      </p:sp>
      <p:pic>
        <p:nvPicPr>
          <p:cNvPr id="4" name="Picture 3" descr="wechat-log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43282" y="0"/>
            <a:ext cx="2512009" cy="2512009"/>
          </a:xfrm>
          <a:prstGeom prst="rect">
            <a:avLst/>
          </a:prstGeom>
        </p:spPr>
      </p:pic>
    </p:spTree>
    <p:extLst>
      <p:ext uri="{BB962C8B-B14F-4D97-AF65-F5344CB8AC3E}">
        <p14:creationId xmlns:p14="http://schemas.microsoft.com/office/powerpoint/2010/main" val="373477478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cap="none" dirty="0" err="1" smtClean="0"/>
              <a:t>WeChat</a:t>
            </a:r>
            <a:r>
              <a:rPr lang="en-US" cap="none" dirty="0" smtClean="0"/>
              <a:t> as a</a:t>
            </a:r>
            <a:br>
              <a:rPr lang="en-US" cap="none" dirty="0" smtClean="0"/>
            </a:br>
            <a:r>
              <a:rPr lang="en-US" cap="none" dirty="0" smtClean="0"/>
              <a:t>marketing tool</a:t>
            </a:r>
            <a:endParaRPr lang="en-US" cap="none" dirty="0"/>
          </a:p>
        </p:txBody>
      </p:sp>
      <p:sp>
        <p:nvSpPr>
          <p:cNvPr id="3" name="Content Placeholder 2"/>
          <p:cNvSpPr>
            <a:spLocks noGrp="1"/>
          </p:cNvSpPr>
          <p:nvPr>
            <p:ph idx="1"/>
          </p:nvPr>
        </p:nvSpPr>
        <p:spPr/>
        <p:txBody>
          <a:bodyPr/>
          <a:lstStyle/>
          <a:p>
            <a:r>
              <a:rPr lang="en-US" dirty="0" smtClean="0"/>
              <a:t>Subscription accounts</a:t>
            </a:r>
          </a:p>
          <a:p>
            <a:pPr marL="457200" lvl="0" indent="-457200">
              <a:buFont typeface="Arial"/>
              <a:buChar char="•"/>
            </a:pPr>
            <a:r>
              <a:rPr lang="en-US" dirty="0"/>
              <a:t>The </a:t>
            </a:r>
            <a:r>
              <a:rPr lang="en-US" dirty="0">
                <a:solidFill>
                  <a:srgbClr val="D1282E"/>
                </a:solidFill>
              </a:rPr>
              <a:t>most basic </a:t>
            </a:r>
            <a:r>
              <a:rPr lang="en-US" dirty="0"/>
              <a:t>choice of the official accounts</a:t>
            </a:r>
          </a:p>
          <a:p>
            <a:pPr marL="457200" lvl="0" indent="-457200">
              <a:buFont typeface="Arial"/>
              <a:buChar char="•"/>
            </a:pPr>
            <a:r>
              <a:rPr lang="en-US" dirty="0"/>
              <a:t>For </a:t>
            </a:r>
            <a:r>
              <a:rPr lang="en-US" dirty="0">
                <a:solidFill>
                  <a:srgbClr val="D1282E"/>
                </a:solidFill>
              </a:rPr>
              <a:t>daily news </a:t>
            </a:r>
            <a:r>
              <a:rPr lang="en-US" dirty="0"/>
              <a:t>and </a:t>
            </a:r>
            <a:r>
              <a:rPr lang="en-US" dirty="0">
                <a:solidFill>
                  <a:srgbClr val="D1282E"/>
                </a:solidFill>
              </a:rPr>
              <a:t>content </a:t>
            </a:r>
            <a:r>
              <a:rPr lang="en-US" dirty="0"/>
              <a:t>broadcasting</a:t>
            </a:r>
          </a:p>
          <a:p>
            <a:pPr marL="457200" lvl="0" indent="-457200">
              <a:buFont typeface="Arial"/>
              <a:buChar char="•"/>
            </a:pPr>
            <a:r>
              <a:rPr lang="en-US" dirty="0"/>
              <a:t>Allowed to push </a:t>
            </a:r>
            <a:r>
              <a:rPr lang="en-US" dirty="0">
                <a:solidFill>
                  <a:srgbClr val="D1282E"/>
                </a:solidFill>
              </a:rPr>
              <a:t>one message </a:t>
            </a:r>
            <a:r>
              <a:rPr lang="en-US" dirty="0"/>
              <a:t>per day</a:t>
            </a:r>
          </a:p>
          <a:p>
            <a:pPr marL="457200" lvl="0" indent="-457200">
              <a:buFont typeface="Arial"/>
              <a:buChar char="•"/>
            </a:pPr>
            <a:r>
              <a:rPr lang="en-US" dirty="0"/>
              <a:t>For media or small-mid size brands </a:t>
            </a:r>
          </a:p>
          <a:p>
            <a:pPr marL="457200" lvl="0" indent="-457200">
              <a:buFont typeface="Arial"/>
              <a:buChar char="•"/>
            </a:pPr>
            <a:r>
              <a:rPr lang="en-US" dirty="0"/>
              <a:t>Best for </a:t>
            </a:r>
            <a:r>
              <a:rPr lang="en-US" dirty="0">
                <a:solidFill>
                  <a:srgbClr val="D1282E"/>
                </a:solidFill>
              </a:rPr>
              <a:t>content marketing </a:t>
            </a:r>
            <a:endParaRPr lang="en-US" dirty="0" smtClean="0">
              <a:solidFill>
                <a:srgbClr val="D1282E"/>
              </a:solidFill>
            </a:endParaRPr>
          </a:p>
          <a:p>
            <a:pPr marL="457200" lvl="0" indent="-457200">
              <a:buFont typeface="Arial"/>
              <a:buChar char="•"/>
            </a:pPr>
            <a:r>
              <a:rPr lang="en-US" dirty="0" smtClean="0"/>
              <a:t>10pm is the most active time </a:t>
            </a:r>
            <a:endParaRPr lang="en-US" dirty="0"/>
          </a:p>
          <a:p>
            <a:endParaRPr lang="en-US" dirty="0" smtClean="0"/>
          </a:p>
          <a:p>
            <a:r>
              <a:rPr lang="en-US" dirty="0" smtClean="0"/>
              <a:t>Service accounts are available for larger businesses and offer more features including </a:t>
            </a:r>
            <a:r>
              <a:rPr lang="en-US" dirty="0" err="1" smtClean="0"/>
              <a:t>WeChat</a:t>
            </a:r>
            <a:r>
              <a:rPr lang="en-US" dirty="0" smtClean="0"/>
              <a:t> pay</a:t>
            </a:r>
            <a:endParaRPr lang="en-US" dirty="0"/>
          </a:p>
        </p:txBody>
      </p:sp>
    </p:spTree>
    <p:extLst>
      <p:ext uri="{BB962C8B-B14F-4D97-AF65-F5344CB8AC3E}">
        <p14:creationId xmlns:p14="http://schemas.microsoft.com/office/powerpoint/2010/main" val="12429930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G_315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9849984" cy="6880139"/>
          </a:xfrm>
          <a:prstGeom prst="rect">
            <a:avLst/>
          </a:prstGeom>
        </p:spPr>
      </p:pic>
    </p:spTree>
    <p:extLst>
      <p:ext uri="{BB962C8B-B14F-4D97-AF65-F5344CB8AC3E}">
        <p14:creationId xmlns:p14="http://schemas.microsoft.com/office/powerpoint/2010/main" val="337431209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cap="none" dirty="0" smtClean="0"/>
              <a:t>International </a:t>
            </a:r>
            <a:br>
              <a:rPr lang="en-US" cap="none" dirty="0" smtClean="0"/>
            </a:br>
            <a:r>
              <a:rPr lang="en-US" cap="none" dirty="0" err="1" smtClean="0"/>
              <a:t>WeChat</a:t>
            </a:r>
            <a:r>
              <a:rPr lang="en-US" cap="none" dirty="0" smtClean="0"/>
              <a:t> account</a:t>
            </a:r>
            <a:endParaRPr lang="en-US" cap="none" dirty="0"/>
          </a:p>
        </p:txBody>
      </p:sp>
      <p:sp>
        <p:nvSpPr>
          <p:cNvPr id="3" name="Content Placeholder 2"/>
          <p:cNvSpPr>
            <a:spLocks noGrp="1"/>
          </p:cNvSpPr>
          <p:nvPr>
            <p:ph idx="1"/>
          </p:nvPr>
        </p:nvSpPr>
        <p:spPr/>
        <p:txBody>
          <a:bodyPr/>
          <a:lstStyle/>
          <a:p>
            <a:pPr marL="457200" lvl="0" indent="-457200">
              <a:buFont typeface="Arial"/>
              <a:buChar char="•"/>
            </a:pPr>
            <a:r>
              <a:rPr lang="en-US" dirty="0"/>
              <a:t>Chinese users </a:t>
            </a:r>
            <a:r>
              <a:rPr lang="en-US" dirty="0">
                <a:solidFill>
                  <a:srgbClr val="D1282E"/>
                </a:solidFill>
              </a:rPr>
              <a:t>cannot view </a:t>
            </a:r>
            <a:r>
              <a:rPr lang="en-US" dirty="0"/>
              <a:t>an account which is set up </a:t>
            </a:r>
            <a:r>
              <a:rPr lang="en-US" dirty="0">
                <a:solidFill>
                  <a:srgbClr val="D1282E"/>
                </a:solidFill>
              </a:rPr>
              <a:t>outside of China</a:t>
            </a:r>
          </a:p>
          <a:p>
            <a:pPr marL="457200" lvl="0" indent="-457200">
              <a:buFont typeface="Arial"/>
              <a:buChar char="•"/>
            </a:pPr>
            <a:r>
              <a:rPr lang="en-US" dirty="0"/>
              <a:t>A foreign company can open a Chinese official account through </a:t>
            </a:r>
            <a:r>
              <a:rPr lang="en-US" dirty="0" err="1" smtClean="0"/>
              <a:t>WeChat</a:t>
            </a:r>
            <a:r>
              <a:rPr lang="en-US" dirty="0" smtClean="0"/>
              <a:t> (Wei </a:t>
            </a:r>
            <a:r>
              <a:rPr lang="en-US" dirty="0" err="1" smtClean="0"/>
              <a:t>Xin</a:t>
            </a:r>
            <a:r>
              <a:rPr lang="en-US" dirty="0" smtClean="0"/>
              <a:t>)</a:t>
            </a:r>
            <a:endParaRPr lang="en-US" dirty="0"/>
          </a:p>
          <a:p>
            <a:endParaRPr lang="en-US" dirty="0"/>
          </a:p>
        </p:txBody>
      </p:sp>
    </p:spTree>
    <p:extLst>
      <p:ext uri="{BB962C8B-B14F-4D97-AF65-F5344CB8AC3E}">
        <p14:creationId xmlns:p14="http://schemas.microsoft.com/office/powerpoint/2010/main" val="23147543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cap="none" dirty="0" smtClean="0"/>
              <a:t>Common mistakes by western businesses</a:t>
            </a:r>
            <a:endParaRPr lang="en-US" cap="none" dirty="0"/>
          </a:p>
        </p:txBody>
      </p:sp>
      <p:sp>
        <p:nvSpPr>
          <p:cNvPr id="3" name="Content Placeholder 2"/>
          <p:cNvSpPr>
            <a:spLocks noGrp="1"/>
          </p:cNvSpPr>
          <p:nvPr>
            <p:ph idx="1"/>
          </p:nvPr>
        </p:nvSpPr>
        <p:spPr/>
        <p:txBody>
          <a:bodyPr/>
          <a:lstStyle/>
          <a:p>
            <a:pPr marL="457200" indent="-457200">
              <a:buFont typeface="+mj-lt"/>
              <a:buAutoNum type="arabicPeriod"/>
            </a:pPr>
            <a:r>
              <a:rPr lang="en-US" dirty="0" smtClean="0"/>
              <a:t>Not picking the right social media platform for your business or customers</a:t>
            </a:r>
          </a:p>
          <a:p>
            <a:pPr marL="457200" indent="-457200">
              <a:buFont typeface="Arial" pitchFamily="34" charset="0"/>
              <a:buAutoNum type="arabicPeriod"/>
            </a:pPr>
            <a:r>
              <a:rPr lang="en-US" dirty="0" smtClean="0"/>
              <a:t>Not </a:t>
            </a:r>
            <a:r>
              <a:rPr lang="en-US" dirty="0"/>
              <a:t>communicating with </a:t>
            </a:r>
            <a:r>
              <a:rPr lang="en-US" dirty="0" smtClean="0"/>
              <a:t>users</a:t>
            </a:r>
            <a:endParaRPr lang="en-US" b="0" dirty="0"/>
          </a:p>
          <a:p>
            <a:pPr marL="457200" indent="-457200">
              <a:buFont typeface="Arial" pitchFamily="34" charset="0"/>
              <a:buAutoNum type="arabicPeriod"/>
            </a:pPr>
            <a:r>
              <a:rPr lang="en-US" dirty="0" smtClean="0"/>
              <a:t>Not </a:t>
            </a:r>
            <a:r>
              <a:rPr lang="en-US" dirty="0"/>
              <a:t>creating Chinese specific, attractive </a:t>
            </a:r>
            <a:r>
              <a:rPr lang="en-US" dirty="0" smtClean="0"/>
              <a:t>content</a:t>
            </a:r>
            <a:endParaRPr lang="en-US" dirty="0"/>
          </a:p>
          <a:p>
            <a:pPr marL="457200" indent="-457200">
              <a:buFont typeface="+mj-lt"/>
              <a:buAutoNum type="arabicPeriod"/>
            </a:pPr>
            <a:r>
              <a:rPr lang="en-US" dirty="0" smtClean="0"/>
              <a:t>Misunderstanding </a:t>
            </a:r>
            <a:r>
              <a:rPr lang="en-US" dirty="0"/>
              <a:t>the importance of the Key Opinion Leader (KOL)</a:t>
            </a:r>
            <a:endParaRPr lang="en-US" dirty="0" smtClean="0"/>
          </a:p>
          <a:p>
            <a:pPr marL="457200" indent="-457200">
              <a:buFont typeface="+mj-lt"/>
              <a:buAutoNum type="arabicPeriod"/>
            </a:pPr>
            <a:endParaRPr lang="en-US" dirty="0"/>
          </a:p>
          <a:p>
            <a:pPr marL="457200" indent="-457200">
              <a:buFont typeface="+mj-lt"/>
              <a:buAutoNum type="arabicPeriod"/>
            </a:pPr>
            <a:endParaRPr lang="en-US" dirty="0" smtClean="0"/>
          </a:p>
          <a:p>
            <a:pPr marL="457200" indent="-457200">
              <a:buFont typeface="+mj-lt"/>
              <a:buAutoNum type="arabicPeriod"/>
            </a:pPr>
            <a:endParaRPr lang="en-US" dirty="0"/>
          </a:p>
        </p:txBody>
      </p:sp>
    </p:spTree>
    <p:extLst>
      <p:ext uri="{BB962C8B-B14F-4D97-AF65-F5344CB8AC3E}">
        <p14:creationId xmlns:p14="http://schemas.microsoft.com/office/powerpoint/2010/main" val="35524182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cap="none" dirty="0" smtClean="0"/>
              <a:t>How we can help</a:t>
            </a:r>
            <a:endParaRPr lang="en-US" cap="none" dirty="0"/>
          </a:p>
        </p:txBody>
      </p:sp>
      <p:sp>
        <p:nvSpPr>
          <p:cNvPr id="3" name="Content Placeholder 2"/>
          <p:cNvSpPr>
            <a:spLocks noGrp="1"/>
          </p:cNvSpPr>
          <p:nvPr>
            <p:ph idx="1"/>
          </p:nvPr>
        </p:nvSpPr>
        <p:spPr>
          <a:xfrm>
            <a:off x="457200" y="1752601"/>
            <a:ext cx="7620000" cy="2368483"/>
          </a:xfrm>
        </p:spPr>
        <p:txBody>
          <a:bodyPr/>
          <a:lstStyle/>
          <a:p>
            <a:r>
              <a:rPr lang="en-US" dirty="0" smtClean="0"/>
              <a:t>• Account set up</a:t>
            </a:r>
          </a:p>
          <a:p>
            <a:r>
              <a:rPr lang="en-US" dirty="0" smtClean="0"/>
              <a:t>• Social media campaign management</a:t>
            </a:r>
          </a:p>
          <a:p>
            <a:r>
              <a:rPr lang="en-US" dirty="0" smtClean="0"/>
              <a:t>• KOL engagement</a:t>
            </a:r>
          </a:p>
          <a:p>
            <a:r>
              <a:rPr lang="en-US" dirty="0" smtClean="0"/>
              <a:t>• Content creation</a:t>
            </a:r>
          </a:p>
          <a:p>
            <a:r>
              <a:rPr lang="en-US" dirty="0" smtClean="0"/>
              <a:t>• Post responses</a:t>
            </a:r>
          </a:p>
          <a:p>
            <a:endParaRPr lang="en-US" dirty="0"/>
          </a:p>
        </p:txBody>
      </p:sp>
    </p:spTree>
    <p:extLst>
      <p:ext uri="{BB962C8B-B14F-4D97-AF65-F5344CB8AC3E}">
        <p14:creationId xmlns:p14="http://schemas.microsoft.com/office/powerpoint/2010/main" val="320495520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718"/>
            <a:ext cx="7500288" cy="1448087"/>
          </a:xfrm>
        </p:spPr>
        <p:txBody>
          <a:bodyPr/>
          <a:lstStyle/>
          <a:p>
            <a:r>
              <a:rPr lang="en-US" cap="none" dirty="0" smtClean="0"/>
              <a:t>Set up a personal account</a:t>
            </a:r>
            <a:endParaRPr lang="en-US" dirty="0"/>
          </a:p>
        </p:txBody>
      </p:sp>
      <p:sp>
        <p:nvSpPr>
          <p:cNvPr id="3" name="Content Placeholder 2"/>
          <p:cNvSpPr>
            <a:spLocks noGrp="1"/>
          </p:cNvSpPr>
          <p:nvPr>
            <p:ph idx="1"/>
          </p:nvPr>
        </p:nvSpPr>
        <p:spPr>
          <a:xfrm>
            <a:off x="457200" y="1752601"/>
            <a:ext cx="7620000" cy="522925"/>
          </a:xfrm>
        </p:spPr>
        <p:txBody>
          <a:bodyPr/>
          <a:lstStyle/>
          <a:p>
            <a:r>
              <a:rPr lang="en-US" dirty="0" smtClean="0"/>
              <a:t>Download </a:t>
            </a:r>
            <a:r>
              <a:rPr lang="en-US" dirty="0" err="1" smtClean="0"/>
              <a:t>WeChat</a:t>
            </a:r>
            <a:r>
              <a:rPr lang="en-US" dirty="0" smtClean="0"/>
              <a:t> app from Apple App Store or Google Play</a:t>
            </a:r>
          </a:p>
        </p:txBody>
      </p:sp>
      <p:sp>
        <p:nvSpPr>
          <p:cNvPr id="4" name="Rectangle 3"/>
          <p:cNvSpPr/>
          <p:nvPr/>
        </p:nvSpPr>
        <p:spPr>
          <a:xfrm>
            <a:off x="457200" y="4186682"/>
            <a:ext cx="1813116" cy="369332"/>
          </a:xfrm>
          <a:prstGeom prst="rect">
            <a:avLst/>
          </a:prstGeom>
        </p:spPr>
        <p:txBody>
          <a:bodyPr wrap="none">
            <a:spAutoFit/>
          </a:bodyPr>
          <a:lstStyle/>
          <a:p>
            <a:pPr defTabSz="914400"/>
            <a:r>
              <a:rPr lang="en-US" b="1" dirty="0">
                <a:solidFill>
                  <a:srgbClr val="000000"/>
                </a:solidFill>
                <a:latin typeface="Arial"/>
              </a:rPr>
              <a:t>Join our group</a:t>
            </a:r>
          </a:p>
        </p:txBody>
      </p:sp>
      <p:pic>
        <p:nvPicPr>
          <p:cNvPr id="5" name="Picture 4" descr="appStore_Btn@2x.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2817722"/>
            <a:ext cx="2440825" cy="796480"/>
          </a:xfrm>
          <a:prstGeom prst="rect">
            <a:avLst/>
          </a:prstGeom>
        </p:spPr>
      </p:pic>
      <p:pic>
        <p:nvPicPr>
          <p:cNvPr id="6" name="Picture 5" descr="download.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30688" y="2705268"/>
            <a:ext cx="2563843" cy="1025537"/>
          </a:xfrm>
          <a:prstGeom prst="rect">
            <a:avLst/>
          </a:prstGeom>
        </p:spPr>
      </p:pic>
    </p:spTree>
    <p:extLst>
      <p:ext uri="{BB962C8B-B14F-4D97-AF65-F5344CB8AC3E}">
        <p14:creationId xmlns:p14="http://schemas.microsoft.com/office/powerpoint/2010/main" val="581627380"/>
      </p:ext>
    </p:extLst>
  </p:cSld>
  <p:clrMapOvr>
    <a:masterClrMapping/>
  </p:clrMapOvr>
  <p:timing>
    <p:tnLst>
      <p:par>
        <p:cTn xmlns:p14="http://schemas.microsoft.com/office/powerpoint/2010/mai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cap="none" dirty="0" smtClean="0"/>
              <a:t>Connect</a:t>
            </a:r>
            <a:endParaRPr lang="en-US" dirty="0"/>
          </a:p>
        </p:txBody>
      </p:sp>
      <p:pic>
        <p:nvPicPr>
          <p:cNvPr id="4" name="Picture 3" descr="IMG_3858.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1971240"/>
            <a:ext cx="3262770" cy="4390641"/>
          </a:xfrm>
          <a:prstGeom prst="rect">
            <a:avLst/>
          </a:prstGeom>
        </p:spPr>
      </p:pic>
      <p:pic>
        <p:nvPicPr>
          <p:cNvPr id="6" name="Picture 5" descr="93663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0426" y="2050620"/>
            <a:ext cx="3328612" cy="4311261"/>
          </a:xfrm>
          <a:prstGeom prst="rect">
            <a:avLst/>
          </a:prstGeom>
        </p:spPr>
      </p:pic>
    </p:spTree>
    <p:extLst>
      <p:ext uri="{BB962C8B-B14F-4D97-AF65-F5344CB8AC3E}">
        <p14:creationId xmlns:p14="http://schemas.microsoft.com/office/powerpoint/2010/main" val="768892649"/>
      </p:ext>
    </p:extLst>
  </p:cSld>
  <p:clrMapOvr>
    <a:masterClrMapping/>
  </p:clrMapOvr>
  <p:timing>
    <p:tnLst>
      <p:par>
        <p:cTn xmlns:p14="http://schemas.microsoft.com/office/powerpoint/2010/mai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nghai.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Subtitle 2"/>
          <p:cNvSpPr>
            <a:spLocks noGrp="1"/>
          </p:cNvSpPr>
          <p:nvPr>
            <p:ph type="subTitle" idx="1"/>
          </p:nvPr>
        </p:nvSpPr>
        <p:spPr>
          <a:xfrm>
            <a:off x="0" y="2381711"/>
            <a:ext cx="9144000" cy="1294063"/>
          </a:xfrm>
        </p:spPr>
        <p:txBody>
          <a:bodyPr>
            <a:normAutofit lnSpcReduction="10000"/>
          </a:bodyPr>
          <a:lstStyle/>
          <a:p>
            <a:pPr>
              <a:spcBef>
                <a:spcPts val="0"/>
              </a:spcBef>
            </a:pPr>
            <a:r>
              <a:rPr lang="en-US" b="1" dirty="0" smtClean="0">
                <a:solidFill>
                  <a:schemeClr val="bg1"/>
                </a:solidFill>
                <a:latin typeface="Arial"/>
                <a:cs typeface="Arial"/>
              </a:rPr>
              <a:t>Mike Dawson</a:t>
            </a:r>
          </a:p>
          <a:p>
            <a:pPr>
              <a:spcBef>
                <a:spcPts val="0"/>
              </a:spcBef>
            </a:pPr>
            <a:r>
              <a:rPr lang="en-US" sz="2400" b="1" dirty="0" smtClean="0">
                <a:solidFill>
                  <a:schemeClr val="bg1"/>
                </a:solidFill>
                <a:latin typeface="Arial"/>
                <a:cs typeface="Arial"/>
              </a:rPr>
              <a:t>Director of China Desk, </a:t>
            </a:r>
            <a:br>
              <a:rPr lang="en-US" sz="2400" b="1" dirty="0" smtClean="0">
                <a:solidFill>
                  <a:schemeClr val="bg1"/>
                </a:solidFill>
                <a:latin typeface="Arial"/>
                <a:cs typeface="Arial"/>
              </a:rPr>
            </a:br>
            <a:r>
              <a:rPr lang="en-US" sz="2400" b="1" dirty="0" smtClean="0">
                <a:solidFill>
                  <a:schemeClr val="bg1"/>
                </a:solidFill>
                <a:latin typeface="Arial"/>
                <a:cs typeface="Arial"/>
              </a:rPr>
              <a:t>Santander Corporate &amp; Commercial Banking</a:t>
            </a:r>
            <a:endParaRPr lang="en-US" sz="2400" b="1" dirty="0">
              <a:solidFill>
                <a:schemeClr val="bg1"/>
              </a:solidFill>
              <a:latin typeface="Arial"/>
              <a:cs typeface="Arial"/>
            </a:endParaRPr>
          </a:p>
        </p:txBody>
      </p:sp>
      <p:pic>
        <p:nvPicPr>
          <p:cNvPr id="6" name="Picture 5" descr="Seminar_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72009" y="788710"/>
            <a:ext cx="3396610" cy="1433261"/>
          </a:xfrm>
          <a:prstGeom prst="rect">
            <a:avLst/>
          </a:prstGeom>
        </p:spPr>
      </p:pic>
      <p:pic>
        <p:nvPicPr>
          <p:cNvPr id="7" name="Picture 6" descr="JIN_UK_Global strapline Whit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8002" y="6349109"/>
            <a:ext cx="1439798" cy="327431"/>
          </a:xfrm>
          <a:prstGeom prst="rect">
            <a:avLst/>
          </a:prstGeom>
        </p:spPr>
      </p:pic>
    </p:spTree>
    <p:extLst>
      <p:ext uri="{BB962C8B-B14F-4D97-AF65-F5344CB8AC3E}">
        <p14:creationId xmlns:p14="http://schemas.microsoft.com/office/powerpoint/2010/main" val="4233603771"/>
      </p:ext>
    </p:extLst>
  </p:cSld>
  <p:clrMapOvr>
    <a:masterClrMapping/>
  </p:clrMapOvr>
  <p:timing>
    <p:tnLst>
      <p:par>
        <p:cTn xmlns:p14="http://schemas.microsoft.com/office/powerpoint/2010/mai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K.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Subtitle 2"/>
          <p:cNvSpPr>
            <a:spLocks noGrp="1"/>
          </p:cNvSpPr>
          <p:nvPr>
            <p:ph type="subTitle" idx="1"/>
          </p:nvPr>
        </p:nvSpPr>
        <p:spPr>
          <a:xfrm>
            <a:off x="0" y="4733871"/>
            <a:ext cx="9144000" cy="993021"/>
          </a:xfrm>
        </p:spPr>
        <p:txBody>
          <a:bodyPr>
            <a:normAutofit/>
          </a:bodyPr>
          <a:lstStyle/>
          <a:p>
            <a:pPr>
              <a:spcBef>
                <a:spcPts val="0"/>
              </a:spcBef>
            </a:pPr>
            <a:r>
              <a:rPr lang="en-US" sz="4800" b="1" dirty="0" smtClean="0">
                <a:solidFill>
                  <a:schemeClr val="bg1"/>
                </a:solidFill>
                <a:latin typeface="Arial"/>
                <a:cs typeface="Arial"/>
              </a:rPr>
              <a:t>NETWORKING LUNCH</a:t>
            </a:r>
          </a:p>
        </p:txBody>
      </p:sp>
      <p:pic>
        <p:nvPicPr>
          <p:cNvPr id="6" name="Picture 5" descr="Seminar_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72009" y="788710"/>
            <a:ext cx="3396610" cy="1433261"/>
          </a:xfrm>
          <a:prstGeom prst="rect">
            <a:avLst/>
          </a:prstGeom>
          <a:effectLst>
            <a:outerShdw blurRad="63500" sx="102000" sy="102000" algn="ctr" rotWithShape="0">
              <a:prstClr val="black">
                <a:alpha val="40000"/>
              </a:prstClr>
            </a:outerShdw>
          </a:effectLst>
        </p:spPr>
      </p:pic>
      <p:pic>
        <p:nvPicPr>
          <p:cNvPr id="7" name="Picture 6" descr="JIN_UK_Global strapline Whit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8002" y="6185394"/>
            <a:ext cx="1439798" cy="327431"/>
          </a:xfrm>
          <a:prstGeom prst="rect">
            <a:avLst/>
          </a:prstGeom>
        </p:spPr>
      </p:pic>
    </p:spTree>
    <p:extLst>
      <p:ext uri="{BB962C8B-B14F-4D97-AF65-F5344CB8AC3E}">
        <p14:creationId xmlns:p14="http://schemas.microsoft.com/office/powerpoint/2010/main" val="2444418432"/>
      </p:ext>
    </p:extLst>
  </p:cSld>
  <p:clrMapOvr>
    <a:masterClrMapping/>
  </p:clrMapOvr>
  <p:timing>
    <p:tnLst>
      <p:par>
        <p:cTn xmlns:p14="http://schemas.microsoft.com/office/powerpoint/2010/mai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8.jpeg"/></Relationships>
</file>

<file path=ppt/theme/_rels/theme9.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Essential">
  <a:themeElements>
    <a:clrScheme name="Essential">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sent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ppt/theme/theme3.xml><?xml version="1.0" encoding="utf-8"?>
<a:theme xmlns:a="http://schemas.openxmlformats.org/drawingml/2006/main" name="4_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Verdana">
      <a:majorFont>
        <a:latin typeface="Verdana"/>
        <a:ea typeface="Verdana"/>
        <a:cs typeface=""/>
      </a:majorFont>
      <a:minorFont>
        <a:latin typeface="Verdana"/>
        <a:ea typeface="Verdana"/>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ontent Pag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Verdana">
      <a:majorFont>
        <a:latin typeface="Verdana"/>
        <a:ea typeface="Verdana"/>
        <a:cs typeface=""/>
      </a:majorFont>
      <a:minorFont>
        <a:latin typeface="Verdana"/>
        <a:ea typeface="Verdana"/>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6.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ustom 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_ihk2015-powerpoint">
  <a:themeElements>
    <a:clrScheme name="IHK-2015 1">
      <a:dk1>
        <a:srgbClr val="000000"/>
      </a:dk1>
      <a:lt1>
        <a:sysClr val="window" lastClr="FFFFFF"/>
      </a:lt1>
      <a:dk2>
        <a:srgbClr val="666666"/>
      </a:dk2>
      <a:lt2>
        <a:srgbClr val="E6E6E6"/>
      </a:lt2>
      <a:accent1>
        <a:srgbClr val="E60020"/>
      </a:accent1>
      <a:accent2>
        <a:srgbClr val="404040"/>
      </a:accent2>
      <a:accent3>
        <a:srgbClr val="FAC8BE"/>
      </a:accent3>
      <a:accent4>
        <a:srgbClr val="808080"/>
      </a:accent4>
      <a:accent5>
        <a:srgbClr val="56BDC5"/>
      </a:accent5>
      <a:accent6>
        <a:srgbClr val="632F85"/>
      </a:accent6>
      <a:hlink>
        <a:srgbClr val="E60020"/>
      </a:hlink>
      <a:folHlink>
        <a:srgbClr val="E60020"/>
      </a:folHlink>
    </a:clrScheme>
    <a:fontScheme name="基礎">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noFill/>
        </a:ln>
        <a:effectLst>
          <a:outerShdw blurRad="111125" dist="38100" dir="2700000" algn="tl" rotWithShape="0">
            <a:prstClr val="black">
              <a:alpha val="18000"/>
            </a:prstClr>
          </a:outerShdw>
        </a:effectLst>
      </a:spPr>
      <a:bodyPr rtlCol="0" anchor="ctr"/>
      <a:lstStyle>
        <a:defPPr algn="dist">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ihk2015-powerpoint">
  <a:themeElements>
    <a:clrScheme name="IHK-2015 1">
      <a:dk1>
        <a:srgbClr val="000000"/>
      </a:dk1>
      <a:lt1>
        <a:sysClr val="window" lastClr="FFFFFF"/>
      </a:lt1>
      <a:dk2>
        <a:srgbClr val="666666"/>
      </a:dk2>
      <a:lt2>
        <a:srgbClr val="E6E6E6"/>
      </a:lt2>
      <a:accent1>
        <a:srgbClr val="E60020"/>
      </a:accent1>
      <a:accent2>
        <a:srgbClr val="404040"/>
      </a:accent2>
      <a:accent3>
        <a:srgbClr val="FAC8BE"/>
      </a:accent3>
      <a:accent4>
        <a:srgbClr val="808080"/>
      </a:accent4>
      <a:accent5>
        <a:srgbClr val="56BDC5"/>
      </a:accent5>
      <a:accent6>
        <a:srgbClr val="632F85"/>
      </a:accent6>
      <a:hlink>
        <a:srgbClr val="E60020"/>
      </a:hlink>
      <a:folHlink>
        <a:srgbClr val="E60020"/>
      </a:folHlink>
    </a:clrScheme>
    <a:fontScheme name="基礎">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noFill/>
        </a:ln>
        <a:effectLst>
          <a:outerShdw blurRad="111125" dist="38100" dir="2700000" algn="tl" rotWithShape="0">
            <a:prstClr val="black">
              <a:alpha val="18000"/>
            </a:prstClr>
          </a:outerShdw>
        </a:effectLst>
      </a:spPr>
      <a:bodyPr rtlCol="0" anchor="ctr"/>
      <a:lstStyle>
        <a:defPPr algn="dist">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1_Essential">
  <a:themeElements>
    <a:clrScheme name="Essential">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sent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ppt/theme/themeOverride1.xml><?xml version="1.0" encoding="utf-8"?>
<a:themeOverride xmlns:a="http://schemas.openxmlformats.org/drawingml/2006/main">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themeOverride>
</file>

<file path=docProps/app.xml><?xml version="1.0" encoding="utf-8"?>
<Properties xmlns="http://schemas.openxmlformats.org/officeDocument/2006/extended-properties" xmlns:vt="http://schemas.openxmlformats.org/officeDocument/2006/docPropsVTypes">
  <TotalTime>126</TotalTime>
  <Words>6967</Words>
  <Application>Microsoft Macintosh PowerPoint</Application>
  <PresentationFormat>On-screen Show (4:3)</PresentationFormat>
  <Paragraphs>1005</Paragraphs>
  <Slides>96</Slides>
  <Notes>47</Notes>
  <HiddenSlides>0</HiddenSlides>
  <MMClips>0</MMClips>
  <ScaleCrop>false</ScaleCrop>
  <HeadingPairs>
    <vt:vector size="4" baseType="variant">
      <vt:variant>
        <vt:lpstr>Theme</vt:lpstr>
      </vt:variant>
      <vt:variant>
        <vt:i4>9</vt:i4>
      </vt:variant>
      <vt:variant>
        <vt:lpstr>Slide Titles</vt:lpstr>
      </vt:variant>
      <vt:variant>
        <vt:i4>96</vt:i4>
      </vt:variant>
    </vt:vector>
  </HeadingPairs>
  <TitlesOfParts>
    <vt:vector size="105" baseType="lpstr">
      <vt:lpstr>Office Theme</vt:lpstr>
      <vt:lpstr>Essential</vt:lpstr>
      <vt:lpstr>4_Blank</vt:lpstr>
      <vt:lpstr>Content Page</vt:lpstr>
      <vt:lpstr>Oriel</vt:lpstr>
      <vt:lpstr>1_Office Theme</vt:lpstr>
      <vt:lpstr>1_ihk2015-powerpoint</vt:lpstr>
      <vt:lpstr>ihk2015-powerpoint</vt:lpstr>
      <vt:lpstr>1_Essential</vt:lpstr>
      <vt:lpstr>PowerPoint Presentation</vt:lpstr>
      <vt:lpstr>PowerPoint Presentation</vt:lpstr>
      <vt:lpstr>PowerPoint Presentation</vt:lpstr>
      <vt:lpstr>PowerPoint Presentation</vt:lpstr>
      <vt:lpstr>Overview</vt:lpstr>
      <vt:lpstr>How we can help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Opportunities in uncertain times Health Care – Planning for Success in China </vt:lpstr>
      <vt:lpstr>Global Opportunities – Are You Ready?</vt:lpstr>
      <vt:lpstr>Self Introduction</vt:lpstr>
      <vt:lpstr>UK trade with China source: ONS 31 Mar 2017</vt:lpstr>
      <vt:lpstr>UK trade with China source: ONS 31 Mar 2017</vt:lpstr>
      <vt:lpstr>UK trade with China (Jan-Mar 2017 compared with Jan-Dec 2014) </vt:lpstr>
      <vt:lpstr>Abraham Maslow – Hierarchy of Needs 1943</vt:lpstr>
      <vt:lpstr>Current Exports To China </vt:lpstr>
      <vt:lpstr>Target Locations and Cities </vt:lpstr>
      <vt:lpstr>Example: Health Care Sector – Areas for focus </vt:lpstr>
      <vt:lpstr>Models of Collaboration</vt:lpstr>
      <vt:lpstr>In summary…</vt:lpstr>
      <vt:lpstr>Fortune Favours The Bold </vt:lpstr>
      <vt:lpstr>May You Succeed in China…….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Landscape</vt:lpstr>
      <vt:lpstr>Opportunities for Hartpury</vt:lpstr>
      <vt:lpstr>Experience &amp; Current Activity</vt:lpstr>
      <vt:lpstr>Next Steps…..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Overview</vt:lpstr>
      <vt:lpstr>PowerPoint Presentation</vt:lpstr>
      <vt:lpstr>Which social media?</vt:lpstr>
      <vt:lpstr>PowerPoint Presentation</vt:lpstr>
      <vt:lpstr>Weibo</vt:lpstr>
      <vt:lpstr>Benefits of  using Weibo</vt:lpstr>
      <vt:lpstr>WeChat</vt:lpstr>
      <vt:lpstr>WeChat as a marketing tool</vt:lpstr>
      <vt:lpstr>International  WeChat account</vt:lpstr>
      <vt:lpstr>Common mistakes by western businesses</vt:lpstr>
      <vt:lpstr>How we can help</vt:lpstr>
      <vt:lpstr>Set up a personal account</vt:lpstr>
      <vt:lpstr>Connect</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Lounge Design</dc:creator>
  <cp:lastModifiedBy>Lounge Design</cp:lastModifiedBy>
  <cp:revision>13</cp:revision>
  <dcterms:created xsi:type="dcterms:W3CDTF">2017-06-05T14:44:27Z</dcterms:created>
  <dcterms:modified xsi:type="dcterms:W3CDTF">2017-06-06T19:25:35Z</dcterms:modified>
</cp:coreProperties>
</file>